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5" r:id="rId3"/>
    <p:sldId id="268" r:id="rId4"/>
    <p:sldId id="269" r:id="rId5"/>
    <p:sldId id="270" r:id="rId6"/>
    <p:sldId id="271" r:id="rId7"/>
    <p:sldId id="266" r:id="rId8"/>
    <p:sldId id="272" r:id="rId9"/>
    <p:sldId id="273" r:id="rId10"/>
    <p:sldId id="274" r:id="rId11"/>
    <p:sldId id="260" r:id="rId12"/>
    <p:sldId id="262" r:id="rId13"/>
    <p:sldId id="263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5B0C-3EAF-48FD-9F00-A04CFE6A378F}" type="datetimeFigureOut">
              <a:rPr lang="es-ES" smtClean="0"/>
              <a:t>03/05/2020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0623-BBF5-4639-8A80-4FD6B8231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434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5B0C-3EAF-48FD-9F00-A04CFE6A378F}" type="datetimeFigureOut">
              <a:rPr lang="es-ES" smtClean="0"/>
              <a:t>03/05/2020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0623-BBF5-4639-8A80-4FD6B8231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225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5B0C-3EAF-48FD-9F00-A04CFE6A378F}" type="datetimeFigureOut">
              <a:rPr lang="es-ES" smtClean="0"/>
              <a:t>03/05/2020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0623-BBF5-4639-8A80-4FD6B8231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81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5B0C-3EAF-48FD-9F00-A04CFE6A378F}" type="datetimeFigureOut">
              <a:rPr lang="es-ES" smtClean="0"/>
              <a:t>03/05/2020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0623-BBF5-4639-8A80-4FD6B8231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863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5B0C-3EAF-48FD-9F00-A04CFE6A378F}" type="datetimeFigureOut">
              <a:rPr lang="es-ES" smtClean="0"/>
              <a:t>03/05/2020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0623-BBF5-4639-8A80-4FD6B8231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05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5B0C-3EAF-48FD-9F00-A04CFE6A378F}" type="datetimeFigureOut">
              <a:rPr lang="es-ES" smtClean="0"/>
              <a:t>03/05/2020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0623-BBF5-4639-8A80-4FD6B8231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882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5B0C-3EAF-48FD-9F00-A04CFE6A378F}" type="datetimeFigureOut">
              <a:rPr lang="es-ES" smtClean="0"/>
              <a:t>03/05/2020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0623-BBF5-4639-8A80-4FD6B8231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189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5B0C-3EAF-48FD-9F00-A04CFE6A378F}" type="datetimeFigureOut">
              <a:rPr lang="es-ES" smtClean="0"/>
              <a:t>03/05/2020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0623-BBF5-4639-8A80-4FD6B8231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856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5B0C-3EAF-48FD-9F00-A04CFE6A378F}" type="datetimeFigureOut">
              <a:rPr lang="es-ES" smtClean="0"/>
              <a:t>03/05/2020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0623-BBF5-4639-8A80-4FD6B8231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690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5B0C-3EAF-48FD-9F00-A04CFE6A378F}" type="datetimeFigureOut">
              <a:rPr lang="es-ES" smtClean="0"/>
              <a:t>03/05/2020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0623-BBF5-4639-8A80-4FD6B8231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120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5B0C-3EAF-48FD-9F00-A04CFE6A378F}" type="datetimeFigureOut">
              <a:rPr lang="es-ES" smtClean="0"/>
              <a:t>03/05/2020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B0623-BBF5-4639-8A80-4FD6B8231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532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15B0C-3EAF-48FD-9F00-A04CFE6A378F}" type="datetimeFigureOut">
              <a:rPr lang="es-ES" smtClean="0"/>
              <a:t>03/05/2020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B0623-BBF5-4639-8A80-4FD6B8231F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270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5492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sz="3200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Generalization</a:t>
            </a:r>
            <a:r>
              <a:rPr lang="en-AU" sz="3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necessity and a nuisance</a:t>
            </a:r>
            <a:endParaRPr lang="en-AU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consists in the modification of data aimed at (1) balancing undesired effects of size reduction and (2) improving communication</a:t>
            </a:r>
          </a:p>
          <a:p>
            <a:pPr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Transformation of paramount importance. It has always been there. It has been renovated by the technology</a:t>
            </a:r>
          </a:p>
        </p:txBody>
      </p:sp>
    </p:spTree>
    <p:extLst>
      <p:ext uri="{BB962C8B-B14F-4D97-AF65-F5344CB8AC3E}">
        <p14:creationId xmlns:p14="http://schemas.microsoft.com/office/powerpoint/2010/main" val="376157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2236788" y="731838"/>
            <a:ext cx="5418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1" hangingPunct="1">
              <a:defRPr/>
            </a:pPr>
            <a:r>
              <a:rPr lang="es-E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Variaciones en las mediciones de áreas y distancias</a:t>
            </a:r>
          </a:p>
        </p:txBody>
      </p:sp>
      <p:pic>
        <p:nvPicPr>
          <p:cNvPr id="6147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6" y="2625726"/>
            <a:ext cx="3959225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2625726"/>
            <a:ext cx="39243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ángulo 5"/>
          <p:cNvSpPr>
            <a:spLocks noChangeArrowheads="1"/>
          </p:cNvSpPr>
          <p:nvPr/>
        </p:nvSpPr>
        <p:spPr bwMode="auto">
          <a:xfrm>
            <a:off x="4202113" y="2166938"/>
            <a:ext cx="3708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000">
                <a:solidFill>
                  <a:srgbClr val="66FF66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600">
                <a:solidFill>
                  <a:srgbClr val="66FF66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rgbClr val="66FF66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66FF66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66FF66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FF66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FF66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FF66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66FF66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Superficie provincial en km</a:t>
            </a:r>
            <a:r>
              <a:rPr lang="es-ES" altLang="es-ES" sz="2400" baseline="300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s-ES" altLang="es-ES" sz="2400" baseline="300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99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Generalization paradox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the map size decreases, objects become smaller and smaller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However, when the scale is too reduced, the features size is exaggerated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cities</a:t>
            </a:r>
          </a:p>
        </p:txBody>
      </p:sp>
    </p:spTree>
    <p:extLst>
      <p:ext uri="{BB962C8B-B14F-4D97-AF65-F5344CB8AC3E}">
        <p14:creationId xmlns:p14="http://schemas.microsoft.com/office/powerpoint/2010/main" val="6433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84150"/>
            <a:ext cx="7086600" cy="650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1289971" y="2733357"/>
            <a:ext cx="4992672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Generalization types</a:t>
            </a:r>
          </a:p>
        </p:txBody>
      </p:sp>
    </p:spTree>
    <p:extLst>
      <p:ext uri="{BB962C8B-B14F-4D97-AF65-F5344CB8AC3E}">
        <p14:creationId xmlns:p14="http://schemas.microsoft.com/office/powerpoint/2010/main" val="262912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Line simplification</a:t>
            </a:r>
            <a:endParaRPr lang="en-AU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https://mapshaper.org/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818" y="2497137"/>
            <a:ext cx="8996363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5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1024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altLang="es-ES" dirty="0" smtClean="0"/>
          </a:p>
        </p:txBody>
      </p:sp>
      <p:pic>
        <p:nvPicPr>
          <p:cNvPr id="1024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9" y="304800"/>
            <a:ext cx="39973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9" y="304800"/>
            <a:ext cx="3743325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3429000"/>
            <a:ext cx="336708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3449639"/>
            <a:ext cx="3605212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47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90" y="365125"/>
            <a:ext cx="10538460" cy="49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90" y="365125"/>
            <a:ext cx="9906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9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90" y="366393"/>
            <a:ext cx="9829800" cy="483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9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10" y="366388"/>
            <a:ext cx="983742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5492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AU" sz="3200" u="sng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Generalization</a:t>
            </a:r>
            <a:endParaRPr lang="en-AU" sz="32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Objective: To reduce mapping object complexity</a:t>
            </a:r>
          </a:p>
          <a:p>
            <a:pPr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reduce information in such way that it is appropriate to the  map scale?</a:t>
            </a:r>
          </a:p>
          <a:p>
            <a:pPr lvl="1"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depends on: objective, scale, semiotics, data quality and output display format</a:t>
            </a:r>
          </a:p>
          <a:p>
            <a:pPr eaLnBrk="1" hangingPunct="1"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Necessary for:</a:t>
            </a:r>
          </a:p>
          <a:p>
            <a:pPr lvl="1" eaLnBrk="1" hangingPunct="1"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visual quality</a:t>
            </a:r>
          </a:p>
          <a:p>
            <a:pPr lvl="1" eaLnBrk="1" hangingPunct="1"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Facilitating different spatial detail level</a:t>
            </a:r>
          </a:p>
          <a:p>
            <a:pPr lvl="1" eaLnBrk="1" hangingPunct="1"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Reducing amount of information</a:t>
            </a:r>
          </a:p>
          <a:p>
            <a:pPr lvl="1" eaLnBrk="1" hangingPunct="1"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Producing maps at different scales from a single source map</a:t>
            </a:r>
          </a:p>
          <a:p>
            <a:pPr eaLnBrk="1" hangingPunct="1"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nuisance due to:</a:t>
            </a:r>
          </a:p>
          <a:p>
            <a:pPr lvl="1" eaLnBrk="1" hangingPunct="1">
              <a:defRPr/>
            </a:pPr>
            <a:r>
              <a:rPr lang="en-AU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causes changes in surfaces and distances measures</a:t>
            </a:r>
          </a:p>
        </p:txBody>
      </p:sp>
    </p:spTree>
    <p:extLst>
      <p:ext uri="{BB962C8B-B14F-4D97-AF65-F5344CB8AC3E}">
        <p14:creationId xmlns:p14="http://schemas.microsoft.com/office/powerpoint/2010/main" val="18961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2755900" y="492125"/>
            <a:ext cx="7767638" cy="1143000"/>
          </a:xfrm>
        </p:spPr>
        <p:txBody>
          <a:bodyPr/>
          <a:lstStyle/>
          <a:p>
            <a:endParaRPr lang="es-ES" altLang="es-ES" smtClean="0"/>
          </a:p>
        </p:txBody>
      </p:sp>
      <p:sp>
        <p:nvSpPr>
          <p:cNvPr id="4099" name="Marcador de contenido 2"/>
          <p:cNvSpPr>
            <a:spLocks noGrp="1"/>
          </p:cNvSpPr>
          <p:nvPr>
            <p:ph idx="1"/>
          </p:nvPr>
        </p:nvSpPr>
        <p:spPr>
          <a:xfrm>
            <a:off x="2362200" y="1981200"/>
            <a:ext cx="7772400" cy="4114800"/>
          </a:xfrm>
        </p:spPr>
        <p:txBody>
          <a:bodyPr/>
          <a:lstStyle/>
          <a:p>
            <a:endParaRPr lang="es-ES" altLang="es-ES" smtClean="0"/>
          </a:p>
        </p:txBody>
      </p:sp>
      <p:pic>
        <p:nvPicPr>
          <p:cNvPr id="4100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627064"/>
            <a:ext cx="35226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1" y="627064"/>
            <a:ext cx="3509963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706813"/>
            <a:ext cx="3508375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1" y="3686175"/>
            <a:ext cx="3611563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4710114" y="1771650"/>
            <a:ext cx="192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1" hangingPunct="1">
              <a:defRPr/>
            </a:pPr>
            <a:r>
              <a:rPr lang="es-ES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Calidad visual</a:t>
            </a:r>
            <a:endParaRPr lang="es-E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414357" y="4789489"/>
            <a:ext cx="3087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 eaLnBrk="1" hangingPunct="1">
              <a:defRPr/>
            </a:pPr>
            <a:r>
              <a:rPr lang="es-E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Nivel de detalle</a:t>
            </a:r>
          </a:p>
          <a:p>
            <a:pPr lvl="1" algn="ctr" eaLnBrk="1" hangingPunct="1">
              <a:defRPr/>
            </a:pPr>
            <a:r>
              <a:rPr lang="es-E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 cantidad de información</a:t>
            </a:r>
          </a:p>
        </p:txBody>
      </p:sp>
    </p:spTree>
    <p:extLst>
      <p:ext uri="{BB962C8B-B14F-4D97-AF65-F5344CB8AC3E}">
        <p14:creationId xmlns:p14="http://schemas.microsoft.com/office/powerpoint/2010/main" val="200253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>
          <a:xfrm>
            <a:off x="2362200" y="609600"/>
            <a:ext cx="7772400" cy="1143000"/>
          </a:xfrm>
        </p:spPr>
        <p:txBody>
          <a:bodyPr/>
          <a:lstStyle/>
          <a:p>
            <a:endParaRPr lang="es-ES" altLang="es-ES" smtClean="0"/>
          </a:p>
        </p:txBody>
      </p:sp>
      <p:sp>
        <p:nvSpPr>
          <p:cNvPr id="5123" name="Marcador de contenido 2"/>
          <p:cNvSpPr>
            <a:spLocks noGrp="1"/>
          </p:cNvSpPr>
          <p:nvPr>
            <p:ph idx="1"/>
          </p:nvPr>
        </p:nvSpPr>
        <p:spPr>
          <a:xfrm>
            <a:off x="2362200" y="1981200"/>
            <a:ext cx="7772400" cy="4114800"/>
          </a:xfrm>
        </p:spPr>
        <p:txBody>
          <a:bodyPr/>
          <a:lstStyle/>
          <a:p>
            <a:endParaRPr lang="es-ES" altLang="es-ES" smtClean="0"/>
          </a:p>
        </p:txBody>
      </p:sp>
      <p:pic>
        <p:nvPicPr>
          <p:cNvPr id="512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473075"/>
            <a:ext cx="35163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533400"/>
            <a:ext cx="354330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603625"/>
            <a:ext cx="35464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3608389"/>
            <a:ext cx="35242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3987800" y="3162300"/>
            <a:ext cx="3091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eaLnBrk="1" hangingPunct="1">
              <a:defRPr/>
            </a:pPr>
            <a:r>
              <a:rPr lang="es-E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Reducción de información</a:t>
            </a:r>
          </a:p>
        </p:txBody>
      </p:sp>
    </p:spTree>
    <p:extLst>
      <p:ext uri="{BB962C8B-B14F-4D97-AF65-F5344CB8AC3E}">
        <p14:creationId xmlns:p14="http://schemas.microsoft.com/office/powerpoint/2010/main" val="246073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190</Words>
  <Application>Microsoft Office PowerPoint</Application>
  <PresentationFormat>Panorámica</PresentationFormat>
  <Paragraphs>27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Tema de Office</vt:lpstr>
      <vt:lpstr>Generalization: A necessity and a nuisance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Generalization</vt:lpstr>
      <vt:lpstr>Presentación de PowerPoint</vt:lpstr>
      <vt:lpstr>Presentación de PowerPoint</vt:lpstr>
      <vt:lpstr>Presentación de PowerPoint</vt:lpstr>
      <vt:lpstr>Generalization paradox</vt:lpstr>
      <vt:lpstr>Generalization types</vt:lpstr>
      <vt:lpstr>Line simplification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Escobar</dc:creator>
  <cp:lastModifiedBy>Revisor</cp:lastModifiedBy>
  <cp:revision>16</cp:revision>
  <dcterms:created xsi:type="dcterms:W3CDTF">2019-10-16T13:50:22Z</dcterms:created>
  <dcterms:modified xsi:type="dcterms:W3CDTF">2020-05-03T18:21:05Z</dcterms:modified>
</cp:coreProperties>
</file>