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tiff" ContentType="image/tiff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2" r:id="rId3"/>
    <p:sldId id="276" r:id="rId4"/>
    <p:sldId id="294" r:id="rId5"/>
    <p:sldId id="293" r:id="rId6"/>
    <p:sldId id="257" r:id="rId7"/>
    <p:sldId id="261" r:id="rId8"/>
    <p:sldId id="263" r:id="rId9"/>
    <p:sldId id="289" r:id="rId10"/>
    <p:sldId id="291" r:id="rId11"/>
    <p:sldId id="28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vier Pacheco-Labrador" initials="JPL" lastIdx="13" clrIdx="0"/>
  <p:cmAuthor id="1" name="CCHS" initials="C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8" autoAdjust="0"/>
  </p:normalViewPr>
  <p:slideViewPr>
    <p:cSldViewPr>
      <p:cViewPr>
        <p:scale>
          <a:sx n="100" d="100"/>
          <a:sy n="100" d="100"/>
        </p:scale>
        <p:origin x="-1104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E41E3F-7520-4C1F-AD65-5DE1EE576E14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FC7A56D0-A9D3-4890-9288-0C50750E6294}">
      <dgm:prSet phldrT="[Texto]"/>
      <dgm:spPr>
        <a:solidFill>
          <a:schemeClr val="accent1"/>
        </a:solidFill>
      </dgm:spPr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Introducción</a:t>
          </a:r>
          <a:endParaRPr lang="es-ES" dirty="0">
            <a:solidFill>
              <a:schemeClr val="bg1"/>
            </a:solidFill>
          </a:endParaRPr>
        </a:p>
      </dgm:t>
    </dgm:pt>
    <dgm:pt modelId="{CC119726-C46E-401F-BEFD-474A6F54D9D0}" type="parTrans" cxnId="{BBA86CBD-F019-4447-B977-63DA8BD0FD16}">
      <dgm:prSet/>
      <dgm:spPr/>
      <dgm:t>
        <a:bodyPr/>
        <a:lstStyle/>
        <a:p>
          <a:endParaRPr lang="es-ES"/>
        </a:p>
      </dgm:t>
    </dgm:pt>
    <dgm:pt modelId="{20FAB5DF-1797-4A8B-8B45-881EB853543A}" type="sibTrans" cxnId="{BBA86CBD-F019-4447-B977-63DA8BD0FD16}">
      <dgm:prSet/>
      <dgm:spPr/>
      <dgm:t>
        <a:bodyPr/>
        <a:lstStyle/>
        <a:p>
          <a:endParaRPr lang="es-ES"/>
        </a:p>
      </dgm:t>
    </dgm:pt>
    <dgm:pt modelId="{45DFA7AE-696E-4366-A7B7-0F0D6B7D3E60}">
      <dgm:prSet phldrT="[Texto]"/>
      <dgm:spPr/>
      <dgm:t>
        <a:bodyPr/>
        <a:lstStyle/>
        <a:p>
          <a:r>
            <a:rPr lang="es-ES" dirty="0" smtClean="0"/>
            <a:t>Estudio preliminar</a:t>
          </a:r>
          <a:endParaRPr lang="es-ES" dirty="0"/>
        </a:p>
      </dgm:t>
    </dgm:pt>
    <dgm:pt modelId="{2D5CF27F-BB74-4935-8001-8FA4AC11096F}" type="parTrans" cxnId="{3B1511F0-9382-4C25-ABD1-B09F9C2860FA}">
      <dgm:prSet/>
      <dgm:spPr/>
      <dgm:t>
        <a:bodyPr/>
        <a:lstStyle/>
        <a:p>
          <a:endParaRPr lang="es-ES"/>
        </a:p>
      </dgm:t>
    </dgm:pt>
    <dgm:pt modelId="{C8E685DB-F453-40EE-90B5-EFFD7E939AF2}" type="sibTrans" cxnId="{3B1511F0-9382-4C25-ABD1-B09F9C2860FA}">
      <dgm:prSet/>
      <dgm:spPr/>
      <dgm:t>
        <a:bodyPr/>
        <a:lstStyle/>
        <a:p>
          <a:endParaRPr lang="es-ES"/>
        </a:p>
      </dgm:t>
    </dgm:pt>
    <dgm:pt modelId="{73F1901D-0A0F-44D5-8D09-E971A921A1AD}">
      <dgm:prSet phldrT="[Texto]"/>
      <dgm:spPr/>
      <dgm:t>
        <a:bodyPr/>
        <a:lstStyle/>
        <a:p>
          <a:r>
            <a:rPr lang="es-ES" dirty="0" smtClean="0"/>
            <a:t>Esquema General</a:t>
          </a:r>
          <a:endParaRPr lang="es-ES" dirty="0"/>
        </a:p>
      </dgm:t>
    </dgm:pt>
    <dgm:pt modelId="{990BBF4C-AD7F-42E8-A9F3-CD51CC589D4C}" type="parTrans" cxnId="{51341E5A-81FD-4307-A91E-172B4CB23166}">
      <dgm:prSet/>
      <dgm:spPr/>
      <dgm:t>
        <a:bodyPr/>
        <a:lstStyle/>
        <a:p>
          <a:endParaRPr lang="es-ES"/>
        </a:p>
      </dgm:t>
    </dgm:pt>
    <dgm:pt modelId="{ACCA74C8-FA96-420E-ACAB-240FFB3259A7}" type="sibTrans" cxnId="{51341E5A-81FD-4307-A91E-172B4CB23166}">
      <dgm:prSet/>
      <dgm:spPr/>
      <dgm:t>
        <a:bodyPr/>
        <a:lstStyle/>
        <a:p>
          <a:endParaRPr lang="es-ES"/>
        </a:p>
      </dgm:t>
    </dgm:pt>
    <dgm:pt modelId="{342A86EC-BA36-48AF-8608-20AE10E36A01}">
      <dgm:prSet phldrT="[Texto]"/>
      <dgm:spPr/>
      <dgm:t>
        <a:bodyPr/>
        <a:lstStyle/>
        <a:p>
          <a:r>
            <a:rPr lang="es-ES" dirty="0" smtClean="0"/>
            <a:t>PROSAIL</a:t>
          </a:r>
          <a:endParaRPr lang="es-ES" dirty="0"/>
        </a:p>
      </dgm:t>
    </dgm:pt>
    <dgm:pt modelId="{80AE96E3-4A3E-4263-A68A-CADBF60A6E01}" type="parTrans" cxnId="{D26395C0-0652-4DB2-A06B-8FDBD063A34A}">
      <dgm:prSet/>
      <dgm:spPr/>
      <dgm:t>
        <a:bodyPr/>
        <a:lstStyle/>
        <a:p>
          <a:endParaRPr lang="es-ES"/>
        </a:p>
      </dgm:t>
    </dgm:pt>
    <dgm:pt modelId="{920D139E-93BF-4F37-8FE0-C066D404A4FD}" type="sibTrans" cxnId="{D26395C0-0652-4DB2-A06B-8FDBD063A34A}">
      <dgm:prSet/>
      <dgm:spPr/>
      <dgm:t>
        <a:bodyPr/>
        <a:lstStyle/>
        <a:p>
          <a:endParaRPr lang="es-ES"/>
        </a:p>
      </dgm:t>
    </dgm:pt>
    <dgm:pt modelId="{F2F75B72-6D55-4877-BD92-C37E668104B0}">
      <dgm:prSet phldrT="[Texto]"/>
      <dgm:spPr/>
      <dgm:t>
        <a:bodyPr/>
        <a:lstStyle/>
        <a:p>
          <a:r>
            <a:rPr lang="es-ES" dirty="0" smtClean="0"/>
            <a:t>FLIGHT</a:t>
          </a:r>
          <a:endParaRPr lang="es-ES" dirty="0"/>
        </a:p>
      </dgm:t>
    </dgm:pt>
    <dgm:pt modelId="{DEDA9C12-7096-47F6-9954-567F18F6054A}" type="parTrans" cxnId="{2C7D806B-A5FF-4C2F-A1CA-316D2FD3C600}">
      <dgm:prSet/>
      <dgm:spPr/>
      <dgm:t>
        <a:bodyPr/>
        <a:lstStyle/>
        <a:p>
          <a:endParaRPr lang="es-ES"/>
        </a:p>
      </dgm:t>
    </dgm:pt>
    <dgm:pt modelId="{79090270-34D2-4BE4-B261-DAA80307761F}" type="sibTrans" cxnId="{2C7D806B-A5FF-4C2F-A1CA-316D2FD3C600}">
      <dgm:prSet/>
      <dgm:spPr/>
      <dgm:t>
        <a:bodyPr/>
        <a:lstStyle/>
        <a:p>
          <a:endParaRPr lang="es-ES"/>
        </a:p>
      </dgm:t>
    </dgm:pt>
    <dgm:pt modelId="{7CB68173-903F-465A-B28F-D3421EA3B3C8}">
      <dgm:prSet phldrT="[Texto]"/>
      <dgm:spPr/>
      <dgm:t>
        <a:bodyPr/>
        <a:lstStyle/>
        <a:p>
          <a:r>
            <a:rPr lang="es-ES" dirty="0" smtClean="0"/>
            <a:t>Conclusiones</a:t>
          </a:r>
          <a:endParaRPr lang="es-ES" dirty="0"/>
        </a:p>
      </dgm:t>
    </dgm:pt>
    <dgm:pt modelId="{0890997B-BD9A-4BD7-9141-0CB6BBA6B31B}" type="parTrans" cxnId="{8EB216C8-9D32-43C5-9284-78FC01617BD7}">
      <dgm:prSet/>
      <dgm:spPr/>
      <dgm:t>
        <a:bodyPr/>
        <a:lstStyle/>
        <a:p>
          <a:endParaRPr lang="es-ES"/>
        </a:p>
      </dgm:t>
    </dgm:pt>
    <dgm:pt modelId="{ECC14592-C744-420C-8442-B9C735E098B9}" type="sibTrans" cxnId="{8EB216C8-9D32-43C5-9284-78FC01617BD7}">
      <dgm:prSet/>
      <dgm:spPr/>
      <dgm:t>
        <a:bodyPr/>
        <a:lstStyle/>
        <a:p>
          <a:endParaRPr lang="es-ES"/>
        </a:p>
      </dgm:t>
    </dgm:pt>
    <dgm:pt modelId="{1CA3169E-39C5-4353-AADE-E379D9859F3D}" type="pres">
      <dgm:prSet presAssocID="{13E41E3F-7520-4C1F-AD65-5DE1EE576E14}" presName="Name0" presStyleCnt="0">
        <dgm:presLayoutVars>
          <dgm:dir/>
          <dgm:animLvl val="lvl"/>
          <dgm:resizeHandles val="exact"/>
        </dgm:presLayoutVars>
      </dgm:prSet>
      <dgm:spPr/>
    </dgm:pt>
    <dgm:pt modelId="{18BA7F4B-5944-4A0B-9468-BAD99B2FF15F}" type="pres">
      <dgm:prSet presAssocID="{FC7A56D0-A9D3-4890-9288-0C50750E6294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7C6D6B-C4A7-45E5-B1B2-84D9E7ECF7A0}" type="pres">
      <dgm:prSet presAssocID="{20FAB5DF-1797-4A8B-8B45-881EB853543A}" presName="parTxOnlySpace" presStyleCnt="0"/>
      <dgm:spPr/>
    </dgm:pt>
    <dgm:pt modelId="{0E29E0B4-46F0-4824-8C1E-66F181FED72E}" type="pres">
      <dgm:prSet presAssocID="{45DFA7AE-696E-4366-A7B7-0F0D6B7D3E60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CF4F66-0066-44CB-B1C0-F103EB749A76}" type="pres">
      <dgm:prSet presAssocID="{C8E685DB-F453-40EE-90B5-EFFD7E939AF2}" presName="parTxOnlySpace" presStyleCnt="0"/>
      <dgm:spPr/>
    </dgm:pt>
    <dgm:pt modelId="{AFEDD302-131F-4D86-A462-E015DA4CE335}" type="pres">
      <dgm:prSet presAssocID="{73F1901D-0A0F-44D5-8D09-E971A921A1AD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D7C3EC-D30C-4C4C-9175-1A365CD0C005}" type="pres">
      <dgm:prSet presAssocID="{ACCA74C8-FA96-420E-ACAB-240FFB3259A7}" presName="parTxOnlySpace" presStyleCnt="0"/>
      <dgm:spPr/>
    </dgm:pt>
    <dgm:pt modelId="{44819D19-8D68-482C-AB55-01C1B8AD97F4}" type="pres">
      <dgm:prSet presAssocID="{342A86EC-BA36-48AF-8608-20AE10E36A01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AC807B-7074-4BF3-8A9E-D9EA47A5F495}" type="pres">
      <dgm:prSet presAssocID="{920D139E-93BF-4F37-8FE0-C066D404A4FD}" presName="parTxOnlySpace" presStyleCnt="0"/>
      <dgm:spPr/>
    </dgm:pt>
    <dgm:pt modelId="{38DB9D48-45D6-4B27-9214-BABCDA4722BF}" type="pres">
      <dgm:prSet presAssocID="{F2F75B72-6D55-4877-BD92-C37E668104B0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4BC9B5-6E0F-4D4B-BBEF-767AE6B48208}" type="pres">
      <dgm:prSet presAssocID="{79090270-34D2-4BE4-B261-DAA80307761F}" presName="parTxOnlySpace" presStyleCnt="0"/>
      <dgm:spPr/>
    </dgm:pt>
    <dgm:pt modelId="{E65A544B-B2E5-472E-9A3F-7DCF23E972D8}" type="pres">
      <dgm:prSet presAssocID="{7CB68173-903F-465A-B28F-D3421EA3B3C8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26395C0-0652-4DB2-A06B-8FDBD063A34A}" srcId="{13E41E3F-7520-4C1F-AD65-5DE1EE576E14}" destId="{342A86EC-BA36-48AF-8608-20AE10E36A01}" srcOrd="3" destOrd="0" parTransId="{80AE96E3-4A3E-4263-A68A-CADBF60A6E01}" sibTransId="{920D139E-93BF-4F37-8FE0-C066D404A4FD}"/>
    <dgm:cxn modelId="{3B1511F0-9382-4C25-ABD1-B09F9C2860FA}" srcId="{13E41E3F-7520-4C1F-AD65-5DE1EE576E14}" destId="{45DFA7AE-696E-4366-A7B7-0F0D6B7D3E60}" srcOrd="1" destOrd="0" parTransId="{2D5CF27F-BB74-4935-8001-8FA4AC11096F}" sibTransId="{C8E685DB-F453-40EE-90B5-EFFD7E939AF2}"/>
    <dgm:cxn modelId="{9008CCC1-904A-4B58-81EE-185A889C5181}" type="presOf" srcId="{73F1901D-0A0F-44D5-8D09-E971A921A1AD}" destId="{AFEDD302-131F-4D86-A462-E015DA4CE335}" srcOrd="0" destOrd="0" presId="urn:microsoft.com/office/officeart/2005/8/layout/chevron1"/>
    <dgm:cxn modelId="{3B599246-153F-42D1-BF81-D50AD3FED167}" type="presOf" srcId="{342A86EC-BA36-48AF-8608-20AE10E36A01}" destId="{44819D19-8D68-482C-AB55-01C1B8AD97F4}" srcOrd="0" destOrd="0" presId="urn:microsoft.com/office/officeart/2005/8/layout/chevron1"/>
    <dgm:cxn modelId="{08B1A238-066F-4B16-8716-08B9A0B3FEA1}" type="presOf" srcId="{7CB68173-903F-465A-B28F-D3421EA3B3C8}" destId="{E65A544B-B2E5-472E-9A3F-7DCF23E972D8}" srcOrd="0" destOrd="0" presId="urn:microsoft.com/office/officeart/2005/8/layout/chevron1"/>
    <dgm:cxn modelId="{51341E5A-81FD-4307-A91E-172B4CB23166}" srcId="{13E41E3F-7520-4C1F-AD65-5DE1EE576E14}" destId="{73F1901D-0A0F-44D5-8D09-E971A921A1AD}" srcOrd="2" destOrd="0" parTransId="{990BBF4C-AD7F-42E8-A9F3-CD51CC589D4C}" sibTransId="{ACCA74C8-FA96-420E-ACAB-240FFB3259A7}"/>
    <dgm:cxn modelId="{35DED311-2E0B-4854-AB88-7EA4C34067F6}" type="presOf" srcId="{FC7A56D0-A9D3-4890-9288-0C50750E6294}" destId="{18BA7F4B-5944-4A0B-9468-BAD99B2FF15F}" srcOrd="0" destOrd="0" presId="urn:microsoft.com/office/officeart/2005/8/layout/chevron1"/>
    <dgm:cxn modelId="{08409E4D-74A5-44CC-B636-3D2E2FA1DB02}" type="presOf" srcId="{45DFA7AE-696E-4366-A7B7-0F0D6B7D3E60}" destId="{0E29E0B4-46F0-4824-8C1E-66F181FED72E}" srcOrd="0" destOrd="0" presId="urn:microsoft.com/office/officeart/2005/8/layout/chevron1"/>
    <dgm:cxn modelId="{8AAFC96D-E038-4445-A253-B8C209CD450A}" type="presOf" srcId="{F2F75B72-6D55-4877-BD92-C37E668104B0}" destId="{38DB9D48-45D6-4B27-9214-BABCDA4722BF}" srcOrd="0" destOrd="0" presId="urn:microsoft.com/office/officeart/2005/8/layout/chevron1"/>
    <dgm:cxn modelId="{BBA86CBD-F019-4447-B977-63DA8BD0FD16}" srcId="{13E41E3F-7520-4C1F-AD65-5DE1EE576E14}" destId="{FC7A56D0-A9D3-4890-9288-0C50750E6294}" srcOrd="0" destOrd="0" parTransId="{CC119726-C46E-401F-BEFD-474A6F54D9D0}" sibTransId="{20FAB5DF-1797-4A8B-8B45-881EB853543A}"/>
    <dgm:cxn modelId="{CD4E0191-F67C-459D-B693-E26CA20FF307}" type="presOf" srcId="{13E41E3F-7520-4C1F-AD65-5DE1EE576E14}" destId="{1CA3169E-39C5-4353-AADE-E379D9859F3D}" srcOrd="0" destOrd="0" presId="urn:microsoft.com/office/officeart/2005/8/layout/chevron1"/>
    <dgm:cxn modelId="{2C7D806B-A5FF-4C2F-A1CA-316D2FD3C600}" srcId="{13E41E3F-7520-4C1F-AD65-5DE1EE576E14}" destId="{F2F75B72-6D55-4877-BD92-C37E668104B0}" srcOrd="4" destOrd="0" parTransId="{DEDA9C12-7096-47F6-9954-567F18F6054A}" sibTransId="{79090270-34D2-4BE4-B261-DAA80307761F}"/>
    <dgm:cxn modelId="{8EB216C8-9D32-43C5-9284-78FC01617BD7}" srcId="{13E41E3F-7520-4C1F-AD65-5DE1EE576E14}" destId="{7CB68173-903F-465A-B28F-D3421EA3B3C8}" srcOrd="5" destOrd="0" parTransId="{0890997B-BD9A-4BD7-9141-0CB6BBA6B31B}" sibTransId="{ECC14592-C744-420C-8442-B9C735E098B9}"/>
    <dgm:cxn modelId="{F1AA04E4-79AE-45C5-B3EE-2597D9A370A4}" type="presParOf" srcId="{1CA3169E-39C5-4353-AADE-E379D9859F3D}" destId="{18BA7F4B-5944-4A0B-9468-BAD99B2FF15F}" srcOrd="0" destOrd="0" presId="urn:microsoft.com/office/officeart/2005/8/layout/chevron1"/>
    <dgm:cxn modelId="{8B3AF802-85E8-46C9-BA34-D385A5EFAC16}" type="presParOf" srcId="{1CA3169E-39C5-4353-AADE-E379D9859F3D}" destId="{5E7C6D6B-C4A7-45E5-B1B2-84D9E7ECF7A0}" srcOrd="1" destOrd="0" presId="urn:microsoft.com/office/officeart/2005/8/layout/chevron1"/>
    <dgm:cxn modelId="{476677C9-E1E8-4DF8-9757-90BD61AC5CC2}" type="presParOf" srcId="{1CA3169E-39C5-4353-AADE-E379D9859F3D}" destId="{0E29E0B4-46F0-4824-8C1E-66F181FED72E}" srcOrd="2" destOrd="0" presId="urn:microsoft.com/office/officeart/2005/8/layout/chevron1"/>
    <dgm:cxn modelId="{14C82C43-FDFC-42AF-851D-6D3ECCFBC5C4}" type="presParOf" srcId="{1CA3169E-39C5-4353-AADE-E379D9859F3D}" destId="{1CCF4F66-0066-44CB-B1C0-F103EB749A76}" srcOrd="3" destOrd="0" presId="urn:microsoft.com/office/officeart/2005/8/layout/chevron1"/>
    <dgm:cxn modelId="{964D0D5D-D878-49B6-A7AE-48449BBFA02E}" type="presParOf" srcId="{1CA3169E-39C5-4353-AADE-E379D9859F3D}" destId="{AFEDD302-131F-4D86-A462-E015DA4CE335}" srcOrd="4" destOrd="0" presId="urn:microsoft.com/office/officeart/2005/8/layout/chevron1"/>
    <dgm:cxn modelId="{BA377C4B-E429-4E3E-BBAE-BDA5996DA032}" type="presParOf" srcId="{1CA3169E-39C5-4353-AADE-E379D9859F3D}" destId="{D1D7C3EC-D30C-4C4C-9175-1A365CD0C005}" srcOrd="5" destOrd="0" presId="urn:microsoft.com/office/officeart/2005/8/layout/chevron1"/>
    <dgm:cxn modelId="{88D98986-7BAD-40B8-A0EB-BBAD94B5D1E9}" type="presParOf" srcId="{1CA3169E-39C5-4353-AADE-E379D9859F3D}" destId="{44819D19-8D68-482C-AB55-01C1B8AD97F4}" srcOrd="6" destOrd="0" presId="urn:microsoft.com/office/officeart/2005/8/layout/chevron1"/>
    <dgm:cxn modelId="{5D6BB651-C37E-44F6-9930-C8E3341EC749}" type="presParOf" srcId="{1CA3169E-39C5-4353-AADE-E379D9859F3D}" destId="{0DAC807B-7074-4BF3-8A9E-D9EA47A5F495}" srcOrd="7" destOrd="0" presId="urn:microsoft.com/office/officeart/2005/8/layout/chevron1"/>
    <dgm:cxn modelId="{B8AFCA45-B3C6-4889-9AB8-292086390994}" type="presParOf" srcId="{1CA3169E-39C5-4353-AADE-E379D9859F3D}" destId="{38DB9D48-45D6-4B27-9214-BABCDA4722BF}" srcOrd="8" destOrd="0" presId="urn:microsoft.com/office/officeart/2005/8/layout/chevron1"/>
    <dgm:cxn modelId="{3B984955-066A-4DBD-B948-C8F435846C0B}" type="presParOf" srcId="{1CA3169E-39C5-4353-AADE-E379D9859F3D}" destId="{B74BC9B5-6E0F-4D4B-BBEF-767AE6B48208}" srcOrd="9" destOrd="0" presId="urn:microsoft.com/office/officeart/2005/8/layout/chevron1"/>
    <dgm:cxn modelId="{3117F708-5A02-424E-86C7-CF87E63AD530}" type="presParOf" srcId="{1CA3169E-39C5-4353-AADE-E379D9859F3D}" destId="{E65A544B-B2E5-472E-9A3F-7DCF23E972D8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E41E3F-7520-4C1F-AD65-5DE1EE576E14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FC7A56D0-A9D3-4890-9288-0C50750E6294}">
      <dgm:prSet phldrT="[Texto]"/>
      <dgm:spPr>
        <a:solidFill>
          <a:schemeClr val="accent1"/>
        </a:solidFill>
      </dgm:spPr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Introducción</a:t>
          </a:r>
          <a:endParaRPr lang="es-ES" dirty="0">
            <a:solidFill>
              <a:schemeClr val="bg1"/>
            </a:solidFill>
          </a:endParaRPr>
        </a:p>
      </dgm:t>
    </dgm:pt>
    <dgm:pt modelId="{CC119726-C46E-401F-BEFD-474A6F54D9D0}" type="parTrans" cxnId="{BBA86CBD-F019-4447-B977-63DA8BD0FD16}">
      <dgm:prSet/>
      <dgm:spPr/>
      <dgm:t>
        <a:bodyPr/>
        <a:lstStyle/>
        <a:p>
          <a:endParaRPr lang="es-ES"/>
        </a:p>
      </dgm:t>
    </dgm:pt>
    <dgm:pt modelId="{20FAB5DF-1797-4A8B-8B45-881EB853543A}" type="sibTrans" cxnId="{BBA86CBD-F019-4447-B977-63DA8BD0FD16}">
      <dgm:prSet/>
      <dgm:spPr/>
      <dgm:t>
        <a:bodyPr/>
        <a:lstStyle/>
        <a:p>
          <a:endParaRPr lang="es-ES"/>
        </a:p>
      </dgm:t>
    </dgm:pt>
    <dgm:pt modelId="{45DFA7AE-696E-4366-A7B7-0F0D6B7D3E60}">
      <dgm:prSet phldrT="[Texto]"/>
      <dgm:spPr/>
      <dgm:t>
        <a:bodyPr/>
        <a:lstStyle/>
        <a:p>
          <a:r>
            <a:rPr lang="es-ES" dirty="0" smtClean="0"/>
            <a:t>Estudio preliminar</a:t>
          </a:r>
          <a:endParaRPr lang="es-ES" dirty="0"/>
        </a:p>
      </dgm:t>
    </dgm:pt>
    <dgm:pt modelId="{2D5CF27F-BB74-4935-8001-8FA4AC11096F}" type="parTrans" cxnId="{3B1511F0-9382-4C25-ABD1-B09F9C2860FA}">
      <dgm:prSet/>
      <dgm:spPr/>
      <dgm:t>
        <a:bodyPr/>
        <a:lstStyle/>
        <a:p>
          <a:endParaRPr lang="es-ES"/>
        </a:p>
      </dgm:t>
    </dgm:pt>
    <dgm:pt modelId="{C8E685DB-F453-40EE-90B5-EFFD7E939AF2}" type="sibTrans" cxnId="{3B1511F0-9382-4C25-ABD1-B09F9C2860FA}">
      <dgm:prSet/>
      <dgm:spPr/>
      <dgm:t>
        <a:bodyPr/>
        <a:lstStyle/>
        <a:p>
          <a:endParaRPr lang="es-ES"/>
        </a:p>
      </dgm:t>
    </dgm:pt>
    <dgm:pt modelId="{73F1901D-0A0F-44D5-8D09-E971A921A1AD}">
      <dgm:prSet phldrT="[Texto]"/>
      <dgm:spPr/>
      <dgm:t>
        <a:bodyPr/>
        <a:lstStyle/>
        <a:p>
          <a:r>
            <a:rPr lang="es-ES" dirty="0" smtClean="0"/>
            <a:t>Esquema General</a:t>
          </a:r>
          <a:endParaRPr lang="es-ES" dirty="0"/>
        </a:p>
      </dgm:t>
    </dgm:pt>
    <dgm:pt modelId="{990BBF4C-AD7F-42E8-A9F3-CD51CC589D4C}" type="parTrans" cxnId="{51341E5A-81FD-4307-A91E-172B4CB23166}">
      <dgm:prSet/>
      <dgm:spPr/>
      <dgm:t>
        <a:bodyPr/>
        <a:lstStyle/>
        <a:p>
          <a:endParaRPr lang="es-ES"/>
        </a:p>
      </dgm:t>
    </dgm:pt>
    <dgm:pt modelId="{ACCA74C8-FA96-420E-ACAB-240FFB3259A7}" type="sibTrans" cxnId="{51341E5A-81FD-4307-A91E-172B4CB23166}">
      <dgm:prSet/>
      <dgm:spPr/>
      <dgm:t>
        <a:bodyPr/>
        <a:lstStyle/>
        <a:p>
          <a:endParaRPr lang="es-ES"/>
        </a:p>
      </dgm:t>
    </dgm:pt>
    <dgm:pt modelId="{342A86EC-BA36-48AF-8608-20AE10E36A01}">
      <dgm:prSet phldrT="[Texto]"/>
      <dgm:spPr/>
      <dgm:t>
        <a:bodyPr/>
        <a:lstStyle/>
        <a:p>
          <a:r>
            <a:rPr lang="es-ES" dirty="0" smtClean="0"/>
            <a:t>PROSAIL</a:t>
          </a:r>
          <a:endParaRPr lang="es-ES" dirty="0"/>
        </a:p>
      </dgm:t>
    </dgm:pt>
    <dgm:pt modelId="{80AE96E3-4A3E-4263-A68A-CADBF60A6E01}" type="parTrans" cxnId="{D26395C0-0652-4DB2-A06B-8FDBD063A34A}">
      <dgm:prSet/>
      <dgm:spPr/>
      <dgm:t>
        <a:bodyPr/>
        <a:lstStyle/>
        <a:p>
          <a:endParaRPr lang="es-ES"/>
        </a:p>
      </dgm:t>
    </dgm:pt>
    <dgm:pt modelId="{920D139E-93BF-4F37-8FE0-C066D404A4FD}" type="sibTrans" cxnId="{D26395C0-0652-4DB2-A06B-8FDBD063A34A}">
      <dgm:prSet/>
      <dgm:spPr/>
      <dgm:t>
        <a:bodyPr/>
        <a:lstStyle/>
        <a:p>
          <a:endParaRPr lang="es-ES"/>
        </a:p>
      </dgm:t>
    </dgm:pt>
    <dgm:pt modelId="{F2F75B72-6D55-4877-BD92-C37E668104B0}">
      <dgm:prSet phldrT="[Texto]"/>
      <dgm:spPr/>
      <dgm:t>
        <a:bodyPr/>
        <a:lstStyle/>
        <a:p>
          <a:r>
            <a:rPr lang="es-ES" dirty="0" smtClean="0"/>
            <a:t>FLIGHT</a:t>
          </a:r>
          <a:endParaRPr lang="es-ES" dirty="0"/>
        </a:p>
      </dgm:t>
    </dgm:pt>
    <dgm:pt modelId="{DEDA9C12-7096-47F6-9954-567F18F6054A}" type="parTrans" cxnId="{2C7D806B-A5FF-4C2F-A1CA-316D2FD3C600}">
      <dgm:prSet/>
      <dgm:spPr/>
      <dgm:t>
        <a:bodyPr/>
        <a:lstStyle/>
        <a:p>
          <a:endParaRPr lang="es-ES"/>
        </a:p>
      </dgm:t>
    </dgm:pt>
    <dgm:pt modelId="{79090270-34D2-4BE4-B261-DAA80307761F}" type="sibTrans" cxnId="{2C7D806B-A5FF-4C2F-A1CA-316D2FD3C600}">
      <dgm:prSet/>
      <dgm:spPr/>
      <dgm:t>
        <a:bodyPr/>
        <a:lstStyle/>
        <a:p>
          <a:endParaRPr lang="es-ES"/>
        </a:p>
      </dgm:t>
    </dgm:pt>
    <dgm:pt modelId="{7CB68173-903F-465A-B28F-D3421EA3B3C8}">
      <dgm:prSet phldrT="[Texto]"/>
      <dgm:spPr/>
      <dgm:t>
        <a:bodyPr/>
        <a:lstStyle/>
        <a:p>
          <a:r>
            <a:rPr lang="es-ES" dirty="0" smtClean="0"/>
            <a:t>Conclusiones</a:t>
          </a:r>
          <a:endParaRPr lang="es-ES" dirty="0"/>
        </a:p>
      </dgm:t>
    </dgm:pt>
    <dgm:pt modelId="{0890997B-BD9A-4BD7-9141-0CB6BBA6B31B}" type="parTrans" cxnId="{8EB216C8-9D32-43C5-9284-78FC01617BD7}">
      <dgm:prSet/>
      <dgm:spPr/>
      <dgm:t>
        <a:bodyPr/>
        <a:lstStyle/>
        <a:p>
          <a:endParaRPr lang="es-ES"/>
        </a:p>
      </dgm:t>
    </dgm:pt>
    <dgm:pt modelId="{ECC14592-C744-420C-8442-B9C735E098B9}" type="sibTrans" cxnId="{8EB216C8-9D32-43C5-9284-78FC01617BD7}">
      <dgm:prSet/>
      <dgm:spPr/>
      <dgm:t>
        <a:bodyPr/>
        <a:lstStyle/>
        <a:p>
          <a:endParaRPr lang="es-ES"/>
        </a:p>
      </dgm:t>
    </dgm:pt>
    <dgm:pt modelId="{1CA3169E-39C5-4353-AADE-E379D9859F3D}" type="pres">
      <dgm:prSet presAssocID="{13E41E3F-7520-4C1F-AD65-5DE1EE576E14}" presName="Name0" presStyleCnt="0">
        <dgm:presLayoutVars>
          <dgm:dir/>
          <dgm:animLvl val="lvl"/>
          <dgm:resizeHandles val="exact"/>
        </dgm:presLayoutVars>
      </dgm:prSet>
      <dgm:spPr/>
    </dgm:pt>
    <dgm:pt modelId="{18BA7F4B-5944-4A0B-9468-BAD99B2FF15F}" type="pres">
      <dgm:prSet presAssocID="{FC7A56D0-A9D3-4890-9288-0C50750E6294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7C6D6B-C4A7-45E5-B1B2-84D9E7ECF7A0}" type="pres">
      <dgm:prSet presAssocID="{20FAB5DF-1797-4A8B-8B45-881EB853543A}" presName="parTxOnlySpace" presStyleCnt="0"/>
      <dgm:spPr/>
    </dgm:pt>
    <dgm:pt modelId="{0E29E0B4-46F0-4824-8C1E-66F181FED72E}" type="pres">
      <dgm:prSet presAssocID="{45DFA7AE-696E-4366-A7B7-0F0D6B7D3E60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CF4F66-0066-44CB-B1C0-F103EB749A76}" type="pres">
      <dgm:prSet presAssocID="{C8E685DB-F453-40EE-90B5-EFFD7E939AF2}" presName="parTxOnlySpace" presStyleCnt="0"/>
      <dgm:spPr/>
    </dgm:pt>
    <dgm:pt modelId="{AFEDD302-131F-4D86-A462-E015DA4CE335}" type="pres">
      <dgm:prSet presAssocID="{73F1901D-0A0F-44D5-8D09-E971A921A1AD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D7C3EC-D30C-4C4C-9175-1A365CD0C005}" type="pres">
      <dgm:prSet presAssocID="{ACCA74C8-FA96-420E-ACAB-240FFB3259A7}" presName="parTxOnlySpace" presStyleCnt="0"/>
      <dgm:spPr/>
    </dgm:pt>
    <dgm:pt modelId="{44819D19-8D68-482C-AB55-01C1B8AD97F4}" type="pres">
      <dgm:prSet presAssocID="{342A86EC-BA36-48AF-8608-20AE10E36A01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AC807B-7074-4BF3-8A9E-D9EA47A5F495}" type="pres">
      <dgm:prSet presAssocID="{920D139E-93BF-4F37-8FE0-C066D404A4FD}" presName="parTxOnlySpace" presStyleCnt="0"/>
      <dgm:spPr/>
    </dgm:pt>
    <dgm:pt modelId="{38DB9D48-45D6-4B27-9214-BABCDA4722BF}" type="pres">
      <dgm:prSet presAssocID="{F2F75B72-6D55-4877-BD92-C37E668104B0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4BC9B5-6E0F-4D4B-BBEF-767AE6B48208}" type="pres">
      <dgm:prSet presAssocID="{79090270-34D2-4BE4-B261-DAA80307761F}" presName="parTxOnlySpace" presStyleCnt="0"/>
      <dgm:spPr/>
    </dgm:pt>
    <dgm:pt modelId="{E65A544B-B2E5-472E-9A3F-7DCF23E972D8}" type="pres">
      <dgm:prSet presAssocID="{7CB68173-903F-465A-B28F-D3421EA3B3C8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A1AF1F4-A051-455C-B470-44833AFD4B45}" type="presOf" srcId="{342A86EC-BA36-48AF-8608-20AE10E36A01}" destId="{44819D19-8D68-482C-AB55-01C1B8AD97F4}" srcOrd="0" destOrd="0" presId="urn:microsoft.com/office/officeart/2005/8/layout/chevron1"/>
    <dgm:cxn modelId="{3B1511F0-9382-4C25-ABD1-B09F9C2860FA}" srcId="{13E41E3F-7520-4C1F-AD65-5DE1EE576E14}" destId="{45DFA7AE-696E-4366-A7B7-0F0D6B7D3E60}" srcOrd="1" destOrd="0" parTransId="{2D5CF27F-BB74-4935-8001-8FA4AC11096F}" sibTransId="{C8E685DB-F453-40EE-90B5-EFFD7E939AF2}"/>
    <dgm:cxn modelId="{0D0FB9BA-1E48-401F-8268-3B85DCFE78B6}" type="presOf" srcId="{13E41E3F-7520-4C1F-AD65-5DE1EE576E14}" destId="{1CA3169E-39C5-4353-AADE-E379D9859F3D}" srcOrd="0" destOrd="0" presId="urn:microsoft.com/office/officeart/2005/8/layout/chevron1"/>
    <dgm:cxn modelId="{D26395C0-0652-4DB2-A06B-8FDBD063A34A}" srcId="{13E41E3F-7520-4C1F-AD65-5DE1EE576E14}" destId="{342A86EC-BA36-48AF-8608-20AE10E36A01}" srcOrd="3" destOrd="0" parTransId="{80AE96E3-4A3E-4263-A68A-CADBF60A6E01}" sibTransId="{920D139E-93BF-4F37-8FE0-C066D404A4FD}"/>
    <dgm:cxn modelId="{27C6203E-5EAB-444C-819D-0DC9ED270412}" type="presOf" srcId="{FC7A56D0-A9D3-4890-9288-0C50750E6294}" destId="{18BA7F4B-5944-4A0B-9468-BAD99B2FF15F}" srcOrd="0" destOrd="0" presId="urn:microsoft.com/office/officeart/2005/8/layout/chevron1"/>
    <dgm:cxn modelId="{1B8F188E-F444-49B2-BD88-0DE1575A685D}" type="presOf" srcId="{7CB68173-903F-465A-B28F-D3421EA3B3C8}" destId="{E65A544B-B2E5-472E-9A3F-7DCF23E972D8}" srcOrd="0" destOrd="0" presId="urn:microsoft.com/office/officeart/2005/8/layout/chevron1"/>
    <dgm:cxn modelId="{BBA86CBD-F019-4447-B977-63DA8BD0FD16}" srcId="{13E41E3F-7520-4C1F-AD65-5DE1EE576E14}" destId="{FC7A56D0-A9D3-4890-9288-0C50750E6294}" srcOrd="0" destOrd="0" parTransId="{CC119726-C46E-401F-BEFD-474A6F54D9D0}" sibTransId="{20FAB5DF-1797-4A8B-8B45-881EB853543A}"/>
    <dgm:cxn modelId="{1A7D3335-03D2-4959-979D-C6A7448FE088}" type="presOf" srcId="{F2F75B72-6D55-4877-BD92-C37E668104B0}" destId="{38DB9D48-45D6-4B27-9214-BABCDA4722BF}" srcOrd="0" destOrd="0" presId="urn:microsoft.com/office/officeart/2005/8/layout/chevron1"/>
    <dgm:cxn modelId="{8EB216C8-9D32-43C5-9284-78FC01617BD7}" srcId="{13E41E3F-7520-4C1F-AD65-5DE1EE576E14}" destId="{7CB68173-903F-465A-B28F-D3421EA3B3C8}" srcOrd="5" destOrd="0" parTransId="{0890997B-BD9A-4BD7-9141-0CB6BBA6B31B}" sibTransId="{ECC14592-C744-420C-8442-B9C735E098B9}"/>
    <dgm:cxn modelId="{2C7D806B-A5FF-4C2F-A1CA-316D2FD3C600}" srcId="{13E41E3F-7520-4C1F-AD65-5DE1EE576E14}" destId="{F2F75B72-6D55-4877-BD92-C37E668104B0}" srcOrd="4" destOrd="0" parTransId="{DEDA9C12-7096-47F6-9954-567F18F6054A}" sibTransId="{79090270-34D2-4BE4-B261-DAA80307761F}"/>
    <dgm:cxn modelId="{F583DEE7-6F52-4AA6-ABD9-E2E6F18F3E49}" type="presOf" srcId="{45DFA7AE-696E-4366-A7B7-0F0D6B7D3E60}" destId="{0E29E0B4-46F0-4824-8C1E-66F181FED72E}" srcOrd="0" destOrd="0" presId="urn:microsoft.com/office/officeart/2005/8/layout/chevron1"/>
    <dgm:cxn modelId="{F3A33D1B-34AE-4C21-8031-526449091076}" type="presOf" srcId="{73F1901D-0A0F-44D5-8D09-E971A921A1AD}" destId="{AFEDD302-131F-4D86-A462-E015DA4CE335}" srcOrd="0" destOrd="0" presId="urn:microsoft.com/office/officeart/2005/8/layout/chevron1"/>
    <dgm:cxn modelId="{51341E5A-81FD-4307-A91E-172B4CB23166}" srcId="{13E41E3F-7520-4C1F-AD65-5DE1EE576E14}" destId="{73F1901D-0A0F-44D5-8D09-E971A921A1AD}" srcOrd="2" destOrd="0" parTransId="{990BBF4C-AD7F-42E8-A9F3-CD51CC589D4C}" sibTransId="{ACCA74C8-FA96-420E-ACAB-240FFB3259A7}"/>
    <dgm:cxn modelId="{0B4CCF95-B6A4-41EA-BA2F-623192A4528C}" type="presParOf" srcId="{1CA3169E-39C5-4353-AADE-E379D9859F3D}" destId="{18BA7F4B-5944-4A0B-9468-BAD99B2FF15F}" srcOrd="0" destOrd="0" presId="urn:microsoft.com/office/officeart/2005/8/layout/chevron1"/>
    <dgm:cxn modelId="{538AD104-62B8-437E-AEB8-1B7C6C1E8990}" type="presParOf" srcId="{1CA3169E-39C5-4353-AADE-E379D9859F3D}" destId="{5E7C6D6B-C4A7-45E5-B1B2-84D9E7ECF7A0}" srcOrd="1" destOrd="0" presId="urn:microsoft.com/office/officeart/2005/8/layout/chevron1"/>
    <dgm:cxn modelId="{E019C1A0-129D-4543-9DEE-B0D196F5D3B1}" type="presParOf" srcId="{1CA3169E-39C5-4353-AADE-E379D9859F3D}" destId="{0E29E0B4-46F0-4824-8C1E-66F181FED72E}" srcOrd="2" destOrd="0" presId="urn:microsoft.com/office/officeart/2005/8/layout/chevron1"/>
    <dgm:cxn modelId="{AA79CB95-E174-4087-B8FC-F86DF55891DF}" type="presParOf" srcId="{1CA3169E-39C5-4353-AADE-E379D9859F3D}" destId="{1CCF4F66-0066-44CB-B1C0-F103EB749A76}" srcOrd="3" destOrd="0" presId="urn:microsoft.com/office/officeart/2005/8/layout/chevron1"/>
    <dgm:cxn modelId="{955D91DF-E311-455C-8991-A408460440E7}" type="presParOf" srcId="{1CA3169E-39C5-4353-AADE-E379D9859F3D}" destId="{AFEDD302-131F-4D86-A462-E015DA4CE335}" srcOrd="4" destOrd="0" presId="urn:microsoft.com/office/officeart/2005/8/layout/chevron1"/>
    <dgm:cxn modelId="{AC8DB3F2-CBD8-4C45-AF9E-E54C9478B344}" type="presParOf" srcId="{1CA3169E-39C5-4353-AADE-E379D9859F3D}" destId="{D1D7C3EC-D30C-4C4C-9175-1A365CD0C005}" srcOrd="5" destOrd="0" presId="urn:microsoft.com/office/officeart/2005/8/layout/chevron1"/>
    <dgm:cxn modelId="{88183518-897E-450A-A7E9-B4C8A8204DB4}" type="presParOf" srcId="{1CA3169E-39C5-4353-AADE-E379D9859F3D}" destId="{44819D19-8D68-482C-AB55-01C1B8AD97F4}" srcOrd="6" destOrd="0" presId="urn:microsoft.com/office/officeart/2005/8/layout/chevron1"/>
    <dgm:cxn modelId="{0E2C218D-C081-489A-97A7-E12B678F18AC}" type="presParOf" srcId="{1CA3169E-39C5-4353-AADE-E379D9859F3D}" destId="{0DAC807B-7074-4BF3-8A9E-D9EA47A5F495}" srcOrd="7" destOrd="0" presId="urn:microsoft.com/office/officeart/2005/8/layout/chevron1"/>
    <dgm:cxn modelId="{22180616-F35F-4115-A1FA-910C3C2D8A09}" type="presParOf" srcId="{1CA3169E-39C5-4353-AADE-E379D9859F3D}" destId="{38DB9D48-45D6-4B27-9214-BABCDA4722BF}" srcOrd="8" destOrd="0" presId="urn:microsoft.com/office/officeart/2005/8/layout/chevron1"/>
    <dgm:cxn modelId="{97DBA284-E060-4266-BCAA-2A9520A508C4}" type="presParOf" srcId="{1CA3169E-39C5-4353-AADE-E379D9859F3D}" destId="{B74BC9B5-6E0F-4D4B-BBEF-767AE6B48208}" srcOrd="9" destOrd="0" presId="urn:microsoft.com/office/officeart/2005/8/layout/chevron1"/>
    <dgm:cxn modelId="{356AEE3D-8DFD-4D77-988C-9829E736350C}" type="presParOf" srcId="{1CA3169E-39C5-4353-AADE-E379D9859F3D}" destId="{E65A544B-B2E5-472E-9A3F-7DCF23E972D8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E41E3F-7520-4C1F-AD65-5DE1EE576E14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FC7A56D0-A9D3-4890-9288-0C50750E6294}">
      <dgm:prSet phldrT="[Texto]"/>
      <dgm:spPr>
        <a:solidFill>
          <a:schemeClr val="accent1"/>
        </a:solidFill>
      </dgm:spPr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Introducción</a:t>
          </a:r>
          <a:endParaRPr lang="es-ES" dirty="0">
            <a:solidFill>
              <a:schemeClr val="bg1"/>
            </a:solidFill>
          </a:endParaRPr>
        </a:p>
      </dgm:t>
    </dgm:pt>
    <dgm:pt modelId="{CC119726-C46E-401F-BEFD-474A6F54D9D0}" type="parTrans" cxnId="{BBA86CBD-F019-4447-B977-63DA8BD0FD16}">
      <dgm:prSet/>
      <dgm:spPr/>
      <dgm:t>
        <a:bodyPr/>
        <a:lstStyle/>
        <a:p>
          <a:endParaRPr lang="es-ES"/>
        </a:p>
      </dgm:t>
    </dgm:pt>
    <dgm:pt modelId="{20FAB5DF-1797-4A8B-8B45-881EB853543A}" type="sibTrans" cxnId="{BBA86CBD-F019-4447-B977-63DA8BD0FD16}">
      <dgm:prSet/>
      <dgm:spPr/>
      <dgm:t>
        <a:bodyPr/>
        <a:lstStyle/>
        <a:p>
          <a:endParaRPr lang="es-ES"/>
        </a:p>
      </dgm:t>
    </dgm:pt>
    <dgm:pt modelId="{45DFA7AE-696E-4366-A7B7-0F0D6B7D3E60}">
      <dgm:prSet phldrT="[Texto]"/>
      <dgm:spPr/>
      <dgm:t>
        <a:bodyPr/>
        <a:lstStyle/>
        <a:p>
          <a:r>
            <a:rPr lang="es-ES" dirty="0" smtClean="0"/>
            <a:t>Estudio preliminar</a:t>
          </a:r>
          <a:endParaRPr lang="es-ES" dirty="0"/>
        </a:p>
      </dgm:t>
    </dgm:pt>
    <dgm:pt modelId="{2D5CF27F-BB74-4935-8001-8FA4AC11096F}" type="parTrans" cxnId="{3B1511F0-9382-4C25-ABD1-B09F9C2860FA}">
      <dgm:prSet/>
      <dgm:spPr/>
      <dgm:t>
        <a:bodyPr/>
        <a:lstStyle/>
        <a:p>
          <a:endParaRPr lang="es-ES"/>
        </a:p>
      </dgm:t>
    </dgm:pt>
    <dgm:pt modelId="{C8E685DB-F453-40EE-90B5-EFFD7E939AF2}" type="sibTrans" cxnId="{3B1511F0-9382-4C25-ABD1-B09F9C2860FA}">
      <dgm:prSet/>
      <dgm:spPr/>
      <dgm:t>
        <a:bodyPr/>
        <a:lstStyle/>
        <a:p>
          <a:endParaRPr lang="es-ES"/>
        </a:p>
      </dgm:t>
    </dgm:pt>
    <dgm:pt modelId="{73F1901D-0A0F-44D5-8D09-E971A921A1AD}">
      <dgm:prSet phldrT="[Texto]"/>
      <dgm:spPr/>
      <dgm:t>
        <a:bodyPr/>
        <a:lstStyle/>
        <a:p>
          <a:r>
            <a:rPr lang="es-ES" dirty="0" smtClean="0"/>
            <a:t>Esquema General</a:t>
          </a:r>
          <a:endParaRPr lang="es-ES" dirty="0"/>
        </a:p>
      </dgm:t>
    </dgm:pt>
    <dgm:pt modelId="{990BBF4C-AD7F-42E8-A9F3-CD51CC589D4C}" type="parTrans" cxnId="{51341E5A-81FD-4307-A91E-172B4CB23166}">
      <dgm:prSet/>
      <dgm:spPr/>
      <dgm:t>
        <a:bodyPr/>
        <a:lstStyle/>
        <a:p>
          <a:endParaRPr lang="es-ES"/>
        </a:p>
      </dgm:t>
    </dgm:pt>
    <dgm:pt modelId="{ACCA74C8-FA96-420E-ACAB-240FFB3259A7}" type="sibTrans" cxnId="{51341E5A-81FD-4307-A91E-172B4CB23166}">
      <dgm:prSet/>
      <dgm:spPr/>
      <dgm:t>
        <a:bodyPr/>
        <a:lstStyle/>
        <a:p>
          <a:endParaRPr lang="es-ES"/>
        </a:p>
      </dgm:t>
    </dgm:pt>
    <dgm:pt modelId="{342A86EC-BA36-48AF-8608-20AE10E36A01}">
      <dgm:prSet phldrT="[Texto]"/>
      <dgm:spPr/>
      <dgm:t>
        <a:bodyPr/>
        <a:lstStyle/>
        <a:p>
          <a:r>
            <a:rPr lang="es-ES" dirty="0" smtClean="0"/>
            <a:t>PROSAIL</a:t>
          </a:r>
          <a:endParaRPr lang="es-ES" dirty="0"/>
        </a:p>
      </dgm:t>
    </dgm:pt>
    <dgm:pt modelId="{80AE96E3-4A3E-4263-A68A-CADBF60A6E01}" type="parTrans" cxnId="{D26395C0-0652-4DB2-A06B-8FDBD063A34A}">
      <dgm:prSet/>
      <dgm:spPr/>
      <dgm:t>
        <a:bodyPr/>
        <a:lstStyle/>
        <a:p>
          <a:endParaRPr lang="es-ES"/>
        </a:p>
      </dgm:t>
    </dgm:pt>
    <dgm:pt modelId="{920D139E-93BF-4F37-8FE0-C066D404A4FD}" type="sibTrans" cxnId="{D26395C0-0652-4DB2-A06B-8FDBD063A34A}">
      <dgm:prSet/>
      <dgm:spPr/>
      <dgm:t>
        <a:bodyPr/>
        <a:lstStyle/>
        <a:p>
          <a:endParaRPr lang="es-ES"/>
        </a:p>
      </dgm:t>
    </dgm:pt>
    <dgm:pt modelId="{F2F75B72-6D55-4877-BD92-C37E668104B0}">
      <dgm:prSet phldrT="[Texto]"/>
      <dgm:spPr/>
      <dgm:t>
        <a:bodyPr/>
        <a:lstStyle/>
        <a:p>
          <a:r>
            <a:rPr lang="es-ES" dirty="0" smtClean="0"/>
            <a:t>FLIGHT</a:t>
          </a:r>
          <a:endParaRPr lang="es-ES" dirty="0"/>
        </a:p>
      </dgm:t>
    </dgm:pt>
    <dgm:pt modelId="{DEDA9C12-7096-47F6-9954-567F18F6054A}" type="parTrans" cxnId="{2C7D806B-A5FF-4C2F-A1CA-316D2FD3C600}">
      <dgm:prSet/>
      <dgm:spPr/>
      <dgm:t>
        <a:bodyPr/>
        <a:lstStyle/>
        <a:p>
          <a:endParaRPr lang="es-ES"/>
        </a:p>
      </dgm:t>
    </dgm:pt>
    <dgm:pt modelId="{79090270-34D2-4BE4-B261-DAA80307761F}" type="sibTrans" cxnId="{2C7D806B-A5FF-4C2F-A1CA-316D2FD3C600}">
      <dgm:prSet/>
      <dgm:spPr/>
      <dgm:t>
        <a:bodyPr/>
        <a:lstStyle/>
        <a:p>
          <a:endParaRPr lang="es-ES"/>
        </a:p>
      </dgm:t>
    </dgm:pt>
    <dgm:pt modelId="{7CB68173-903F-465A-B28F-D3421EA3B3C8}">
      <dgm:prSet phldrT="[Texto]"/>
      <dgm:spPr/>
      <dgm:t>
        <a:bodyPr/>
        <a:lstStyle/>
        <a:p>
          <a:r>
            <a:rPr lang="es-ES" dirty="0" smtClean="0"/>
            <a:t>Conclusiones</a:t>
          </a:r>
          <a:endParaRPr lang="es-ES" dirty="0"/>
        </a:p>
      </dgm:t>
    </dgm:pt>
    <dgm:pt modelId="{0890997B-BD9A-4BD7-9141-0CB6BBA6B31B}" type="parTrans" cxnId="{8EB216C8-9D32-43C5-9284-78FC01617BD7}">
      <dgm:prSet/>
      <dgm:spPr/>
      <dgm:t>
        <a:bodyPr/>
        <a:lstStyle/>
        <a:p>
          <a:endParaRPr lang="es-ES"/>
        </a:p>
      </dgm:t>
    </dgm:pt>
    <dgm:pt modelId="{ECC14592-C744-420C-8442-B9C735E098B9}" type="sibTrans" cxnId="{8EB216C8-9D32-43C5-9284-78FC01617BD7}">
      <dgm:prSet/>
      <dgm:spPr/>
      <dgm:t>
        <a:bodyPr/>
        <a:lstStyle/>
        <a:p>
          <a:endParaRPr lang="es-ES"/>
        </a:p>
      </dgm:t>
    </dgm:pt>
    <dgm:pt modelId="{1CA3169E-39C5-4353-AADE-E379D9859F3D}" type="pres">
      <dgm:prSet presAssocID="{13E41E3F-7520-4C1F-AD65-5DE1EE576E14}" presName="Name0" presStyleCnt="0">
        <dgm:presLayoutVars>
          <dgm:dir/>
          <dgm:animLvl val="lvl"/>
          <dgm:resizeHandles val="exact"/>
        </dgm:presLayoutVars>
      </dgm:prSet>
      <dgm:spPr/>
    </dgm:pt>
    <dgm:pt modelId="{18BA7F4B-5944-4A0B-9468-BAD99B2FF15F}" type="pres">
      <dgm:prSet presAssocID="{FC7A56D0-A9D3-4890-9288-0C50750E6294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7C6D6B-C4A7-45E5-B1B2-84D9E7ECF7A0}" type="pres">
      <dgm:prSet presAssocID="{20FAB5DF-1797-4A8B-8B45-881EB853543A}" presName="parTxOnlySpace" presStyleCnt="0"/>
      <dgm:spPr/>
    </dgm:pt>
    <dgm:pt modelId="{0E29E0B4-46F0-4824-8C1E-66F181FED72E}" type="pres">
      <dgm:prSet presAssocID="{45DFA7AE-696E-4366-A7B7-0F0D6B7D3E60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CF4F66-0066-44CB-B1C0-F103EB749A76}" type="pres">
      <dgm:prSet presAssocID="{C8E685DB-F453-40EE-90B5-EFFD7E939AF2}" presName="parTxOnlySpace" presStyleCnt="0"/>
      <dgm:spPr/>
    </dgm:pt>
    <dgm:pt modelId="{AFEDD302-131F-4D86-A462-E015DA4CE335}" type="pres">
      <dgm:prSet presAssocID="{73F1901D-0A0F-44D5-8D09-E971A921A1AD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D7C3EC-D30C-4C4C-9175-1A365CD0C005}" type="pres">
      <dgm:prSet presAssocID="{ACCA74C8-FA96-420E-ACAB-240FFB3259A7}" presName="parTxOnlySpace" presStyleCnt="0"/>
      <dgm:spPr/>
    </dgm:pt>
    <dgm:pt modelId="{44819D19-8D68-482C-AB55-01C1B8AD97F4}" type="pres">
      <dgm:prSet presAssocID="{342A86EC-BA36-48AF-8608-20AE10E36A01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AC807B-7074-4BF3-8A9E-D9EA47A5F495}" type="pres">
      <dgm:prSet presAssocID="{920D139E-93BF-4F37-8FE0-C066D404A4FD}" presName="parTxOnlySpace" presStyleCnt="0"/>
      <dgm:spPr/>
    </dgm:pt>
    <dgm:pt modelId="{38DB9D48-45D6-4B27-9214-BABCDA4722BF}" type="pres">
      <dgm:prSet presAssocID="{F2F75B72-6D55-4877-BD92-C37E668104B0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4BC9B5-6E0F-4D4B-BBEF-767AE6B48208}" type="pres">
      <dgm:prSet presAssocID="{79090270-34D2-4BE4-B261-DAA80307761F}" presName="parTxOnlySpace" presStyleCnt="0"/>
      <dgm:spPr/>
    </dgm:pt>
    <dgm:pt modelId="{E65A544B-B2E5-472E-9A3F-7DCF23E972D8}" type="pres">
      <dgm:prSet presAssocID="{7CB68173-903F-465A-B28F-D3421EA3B3C8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26395C0-0652-4DB2-A06B-8FDBD063A34A}" srcId="{13E41E3F-7520-4C1F-AD65-5DE1EE576E14}" destId="{342A86EC-BA36-48AF-8608-20AE10E36A01}" srcOrd="3" destOrd="0" parTransId="{80AE96E3-4A3E-4263-A68A-CADBF60A6E01}" sibTransId="{920D139E-93BF-4F37-8FE0-C066D404A4FD}"/>
    <dgm:cxn modelId="{AE56C50B-CE9F-4F78-933D-5CA86EBE4561}" type="presOf" srcId="{7CB68173-903F-465A-B28F-D3421EA3B3C8}" destId="{E65A544B-B2E5-472E-9A3F-7DCF23E972D8}" srcOrd="0" destOrd="0" presId="urn:microsoft.com/office/officeart/2005/8/layout/chevron1"/>
    <dgm:cxn modelId="{3B1511F0-9382-4C25-ABD1-B09F9C2860FA}" srcId="{13E41E3F-7520-4C1F-AD65-5DE1EE576E14}" destId="{45DFA7AE-696E-4366-A7B7-0F0D6B7D3E60}" srcOrd="1" destOrd="0" parTransId="{2D5CF27F-BB74-4935-8001-8FA4AC11096F}" sibTransId="{C8E685DB-F453-40EE-90B5-EFFD7E939AF2}"/>
    <dgm:cxn modelId="{6BAD48AD-75B4-4894-A7E0-4AC9B354CC24}" type="presOf" srcId="{FC7A56D0-A9D3-4890-9288-0C50750E6294}" destId="{18BA7F4B-5944-4A0B-9468-BAD99B2FF15F}" srcOrd="0" destOrd="0" presId="urn:microsoft.com/office/officeart/2005/8/layout/chevron1"/>
    <dgm:cxn modelId="{51A66D89-2054-4382-AF61-AEFD5AEFFC29}" type="presOf" srcId="{13E41E3F-7520-4C1F-AD65-5DE1EE576E14}" destId="{1CA3169E-39C5-4353-AADE-E379D9859F3D}" srcOrd="0" destOrd="0" presId="urn:microsoft.com/office/officeart/2005/8/layout/chevron1"/>
    <dgm:cxn modelId="{51341E5A-81FD-4307-A91E-172B4CB23166}" srcId="{13E41E3F-7520-4C1F-AD65-5DE1EE576E14}" destId="{73F1901D-0A0F-44D5-8D09-E971A921A1AD}" srcOrd="2" destOrd="0" parTransId="{990BBF4C-AD7F-42E8-A9F3-CD51CC589D4C}" sibTransId="{ACCA74C8-FA96-420E-ACAB-240FFB3259A7}"/>
    <dgm:cxn modelId="{55D7F71A-3B00-4C40-A408-E3D028AFA99B}" type="presOf" srcId="{73F1901D-0A0F-44D5-8D09-E971A921A1AD}" destId="{AFEDD302-131F-4D86-A462-E015DA4CE335}" srcOrd="0" destOrd="0" presId="urn:microsoft.com/office/officeart/2005/8/layout/chevron1"/>
    <dgm:cxn modelId="{56851DF2-AEFF-44B4-B231-F3ECB17A71DB}" type="presOf" srcId="{342A86EC-BA36-48AF-8608-20AE10E36A01}" destId="{44819D19-8D68-482C-AB55-01C1B8AD97F4}" srcOrd="0" destOrd="0" presId="urn:microsoft.com/office/officeart/2005/8/layout/chevron1"/>
    <dgm:cxn modelId="{B7913992-0351-49E5-B653-B25855017E6D}" type="presOf" srcId="{F2F75B72-6D55-4877-BD92-C37E668104B0}" destId="{38DB9D48-45D6-4B27-9214-BABCDA4722BF}" srcOrd="0" destOrd="0" presId="urn:microsoft.com/office/officeart/2005/8/layout/chevron1"/>
    <dgm:cxn modelId="{BBA86CBD-F019-4447-B977-63DA8BD0FD16}" srcId="{13E41E3F-7520-4C1F-AD65-5DE1EE576E14}" destId="{FC7A56D0-A9D3-4890-9288-0C50750E6294}" srcOrd="0" destOrd="0" parTransId="{CC119726-C46E-401F-BEFD-474A6F54D9D0}" sibTransId="{20FAB5DF-1797-4A8B-8B45-881EB853543A}"/>
    <dgm:cxn modelId="{6FDA680D-BD1F-4252-BA17-781C9450591D}" type="presOf" srcId="{45DFA7AE-696E-4366-A7B7-0F0D6B7D3E60}" destId="{0E29E0B4-46F0-4824-8C1E-66F181FED72E}" srcOrd="0" destOrd="0" presId="urn:microsoft.com/office/officeart/2005/8/layout/chevron1"/>
    <dgm:cxn modelId="{8EB216C8-9D32-43C5-9284-78FC01617BD7}" srcId="{13E41E3F-7520-4C1F-AD65-5DE1EE576E14}" destId="{7CB68173-903F-465A-B28F-D3421EA3B3C8}" srcOrd="5" destOrd="0" parTransId="{0890997B-BD9A-4BD7-9141-0CB6BBA6B31B}" sibTransId="{ECC14592-C744-420C-8442-B9C735E098B9}"/>
    <dgm:cxn modelId="{2C7D806B-A5FF-4C2F-A1CA-316D2FD3C600}" srcId="{13E41E3F-7520-4C1F-AD65-5DE1EE576E14}" destId="{F2F75B72-6D55-4877-BD92-C37E668104B0}" srcOrd="4" destOrd="0" parTransId="{DEDA9C12-7096-47F6-9954-567F18F6054A}" sibTransId="{79090270-34D2-4BE4-B261-DAA80307761F}"/>
    <dgm:cxn modelId="{53916D59-D08E-4A8F-99CC-E2FB0C68701D}" type="presParOf" srcId="{1CA3169E-39C5-4353-AADE-E379D9859F3D}" destId="{18BA7F4B-5944-4A0B-9468-BAD99B2FF15F}" srcOrd="0" destOrd="0" presId="urn:microsoft.com/office/officeart/2005/8/layout/chevron1"/>
    <dgm:cxn modelId="{DA792835-868A-4D6A-994C-D6B8711F0F49}" type="presParOf" srcId="{1CA3169E-39C5-4353-AADE-E379D9859F3D}" destId="{5E7C6D6B-C4A7-45E5-B1B2-84D9E7ECF7A0}" srcOrd="1" destOrd="0" presId="urn:microsoft.com/office/officeart/2005/8/layout/chevron1"/>
    <dgm:cxn modelId="{53E123D4-BA8F-4F58-95FD-059204988716}" type="presParOf" srcId="{1CA3169E-39C5-4353-AADE-E379D9859F3D}" destId="{0E29E0B4-46F0-4824-8C1E-66F181FED72E}" srcOrd="2" destOrd="0" presId="urn:microsoft.com/office/officeart/2005/8/layout/chevron1"/>
    <dgm:cxn modelId="{E3B0583D-3F44-44BF-AEAB-6248F4583D14}" type="presParOf" srcId="{1CA3169E-39C5-4353-AADE-E379D9859F3D}" destId="{1CCF4F66-0066-44CB-B1C0-F103EB749A76}" srcOrd="3" destOrd="0" presId="urn:microsoft.com/office/officeart/2005/8/layout/chevron1"/>
    <dgm:cxn modelId="{6CAB7057-C0E9-4D76-BB84-4205DACC6230}" type="presParOf" srcId="{1CA3169E-39C5-4353-AADE-E379D9859F3D}" destId="{AFEDD302-131F-4D86-A462-E015DA4CE335}" srcOrd="4" destOrd="0" presId="urn:microsoft.com/office/officeart/2005/8/layout/chevron1"/>
    <dgm:cxn modelId="{5BED341E-ADFA-448D-9409-AED1585044A1}" type="presParOf" srcId="{1CA3169E-39C5-4353-AADE-E379D9859F3D}" destId="{D1D7C3EC-D30C-4C4C-9175-1A365CD0C005}" srcOrd="5" destOrd="0" presId="urn:microsoft.com/office/officeart/2005/8/layout/chevron1"/>
    <dgm:cxn modelId="{CFE15A6D-4CA1-4A7E-AB8D-D7A931560953}" type="presParOf" srcId="{1CA3169E-39C5-4353-AADE-E379D9859F3D}" destId="{44819D19-8D68-482C-AB55-01C1B8AD97F4}" srcOrd="6" destOrd="0" presId="urn:microsoft.com/office/officeart/2005/8/layout/chevron1"/>
    <dgm:cxn modelId="{438F8C18-9003-4800-A841-01851DEAD3D3}" type="presParOf" srcId="{1CA3169E-39C5-4353-AADE-E379D9859F3D}" destId="{0DAC807B-7074-4BF3-8A9E-D9EA47A5F495}" srcOrd="7" destOrd="0" presId="urn:microsoft.com/office/officeart/2005/8/layout/chevron1"/>
    <dgm:cxn modelId="{1E97F170-2690-41A5-86EC-CE876512B4F8}" type="presParOf" srcId="{1CA3169E-39C5-4353-AADE-E379D9859F3D}" destId="{38DB9D48-45D6-4B27-9214-BABCDA4722BF}" srcOrd="8" destOrd="0" presId="urn:microsoft.com/office/officeart/2005/8/layout/chevron1"/>
    <dgm:cxn modelId="{AC480365-6DE4-434E-81DE-8F20F34A4DCC}" type="presParOf" srcId="{1CA3169E-39C5-4353-AADE-E379D9859F3D}" destId="{B74BC9B5-6E0F-4D4B-BBEF-767AE6B48208}" srcOrd="9" destOrd="0" presId="urn:microsoft.com/office/officeart/2005/8/layout/chevron1"/>
    <dgm:cxn modelId="{528A444B-0115-4EA3-BC45-866C11A560F2}" type="presParOf" srcId="{1CA3169E-39C5-4353-AADE-E379D9859F3D}" destId="{E65A544B-B2E5-472E-9A3F-7DCF23E972D8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E41E3F-7520-4C1F-AD65-5DE1EE576E14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FC7A56D0-A9D3-4890-9288-0C50750E6294}">
      <dgm:prSet phldrT="[Texto]"/>
      <dgm:spPr/>
      <dgm:t>
        <a:bodyPr/>
        <a:lstStyle/>
        <a:p>
          <a:r>
            <a:rPr lang="es-ES" dirty="0" smtClean="0"/>
            <a:t>Introducción</a:t>
          </a:r>
          <a:endParaRPr lang="es-ES" dirty="0"/>
        </a:p>
      </dgm:t>
    </dgm:pt>
    <dgm:pt modelId="{CC119726-C46E-401F-BEFD-474A6F54D9D0}" type="parTrans" cxnId="{BBA86CBD-F019-4447-B977-63DA8BD0FD16}">
      <dgm:prSet/>
      <dgm:spPr/>
      <dgm:t>
        <a:bodyPr/>
        <a:lstStyle/>
        <a:p>
          <a:endParaRPr lang="es-ES"/>
        </a:p>
      </dgm:t>
    </dgm:pt>
    <dgm:pt modelId="{20FAB5DF-1797-4A8B-8B45-881EB853543A}" type="sibTrans" cxnId="{BBA86CBD-F019-4447-B977-63DA8BD0FD16}">
      <dgm:prSet/>
      <dgm:spPr/>
      <dgm:t>
        <a:bodyPr/>
        <a:lstStyle/>
        <a:p>
          <a:endParaRPr lang="es-ES"/>
        </a:p>
      </dgm:t>
    </dgm:pt>
    <dgm:pt modelId="{45DFA7AE-696E-4366-A7B7-0F0D6B7D3E60}">
      <dgm:prSet phldrT="[Texto]"/>
      <dgm:spPr>
        <a:solidFill>
          <a:schemeClr val="accent1"/>
        </a:solidFill>
      </dgm:spPr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Estudio preliminar</a:t>
          </a:r>
          <a:endParaRPr lang="es-ES" dirty="0">
            <a:solidFill>
              <a:schemeClr val="bg1"/>
            </a:solidFill>
          </a:endParaRPr>
        </a:p>
      </dgm:t>
    </dgm:pt>
    <dgm:pt modelId="{2D5CF27F-BB74-4935-8001-8FA4AC11096F}" type="parTrans" cxnId="{3B1511F0-9382-4C25-ABD1-B09F9C2860FA}">
      <dgm:prSet/>
      <dgm:spPr/>
      <dgm:t>
        <a:bodyPr/>
        <a:lstStyle/>
        <a:p>
          <a:endParaRPr lang="es-ES"/>
        </a:p>
      </dgm:t>
    </dgm:pt>
    <dgm:pt modelId="{C8E685DB-F453-40EE-90B5-EFFD7E939AF2}" type="sibTrans" cxnId="{3B1511F0-9382-4C25-ABD1-B09F9C2860FA}">
      <dgm:prSet/>
      <dgm:spPr/>
      <dgm:t>
        <a:bodyPr/>
        <a:lstStyle/>
        <a:p>
          <a:endParaRPr lang="es-ES"/>
        </a:p>
      </dgm:t>
    </dgm:pt>
    <dgm:pt modelId="{73F1901D-0A0F-44D5-8D09-E971A921A1AD}">
      <dgm:prSet phldrT="[Texto]"/>
      <dgm:spPr/>
      <dgm:t>
        <a:bodyPr/>
        <a:lstStyle/>
        <a:p>
          <a:r>
            <a:rPr lang="es-ES" dirty="0" smtClean="0"/>
            <a:t>Esquema General</a:t>
          </a:r>
          <a:endParaRPr lang="es-ES" dirty="0"/>
        </a:p>
      </dgm:t>
    </dgm:pt>
    <dgm:pt modelId="{990BBF4C-AD7F-42E8-A9F3-CD51CC589D4C}" type="parTrans" cxnId="{51341E5A-81FD-4307-A91E-172B4CB23166}">
      <dgm:prSet/>
      <dgm:spPr/>
      <dgm:t>
        <a:bodyPr/>
        <a:lstStyle/>
        <a:p>
          <a:endParaRPr lang="es-ES"/>
        </a:p>
      </dgm:t>
    </dgm:pt>
    <dgm:pt modelId="{ACCA74C8-FA96-420E-ACAB-240FFB3259A7}" type="sibTrans" cxnId="{51341E5A-81FD-4307-A91E-172B4CB23166}">
      <dgm:prSet/>
      <dgm:spPr/>
      <dgm:t>
        <a:bodyPr/>
        <a:lstStyle/>
        <a:p>
          <a:endParaRPr lang="es-ES"/>
        </a:p>
      </dgm:t>
    </dgm:pt>
    <dgm:pt modelId="{342A86EC-BA36-48AF-8608-20AE10E36A01}">
      <dgm:prSet phldrT="[Texto]"/>
      <dgm:spPr/>
      <dgm:t>
        <a:bodyPr/>
        <a:lstStyle/>
        <a:p>
          <a:r>
            <a:rPr lang="es-ES" dirty="0" smtClean="0"/>
            <a:t>PROSAIL</a:t>
          </a:r>
          <a:endParaRPr lang="es-ES" dirty="0"/>
        </a:p>
      </dgm:t>
    </dgm:pt>
    <dgm:pt modelId="{80AE96E3-4A3E-4263-A68A-CADBF60A6E01}" type="parTrans" cxnId="{D26395C0-0652-4DB2-A06B-8FDBD063A34A}">
      <dgm:prSet/>
      <dgm:spPr/>
      <dgm:t>
        <a:bodyPr/>
        <a:lstStyle/>
        <a:p>
          <a:endParaRPr lang="es-ES"/>
        </a:p>
      </dgm:t>
    </dgm:pt>
    <dgm:pt modelId="{920D139E-93BF-4F37-8FE0-C066D404A4FD}" type="sibTrans" cxnId="{D26395C0-0652-4DB2-A06B-8FDBD063A34A}">
      <dgm:prSet/>
      <dgm:spPr/>
      <dgm:t>
        <a:bodyPr/>
        <a:lstStyle/>
        <a:p>
          <a:endParaRPr lang="es-ES"/>
        </a:p>
      </dgm:t>
    </dgm:pt>
    <dgm:pt modelId="{F2F75B72-6D55-4877-BD92-C37E668104B0}">
      <dgm:prSet phldrT="[Texto]"/>
      <dgm:spPr/>
      <dgm:t>
        <a:bodyPr/>
        <a:lstStyle/>
        <a:p>
          <a:r>
            <a:rPr lang="es-ES" dirty="0" smtClean="0"/>
            <a:t>FLIGHT</a:t>
          </a:r>
          <a:endParaRPr lang="es-ES" dirty="0"/>
        </a:p>
      </dgm:t>
    </dgm:pt>
    <dgm:pt modelId="{DEDA9C12-7096-47F6-9954-567F18F6054A}" type="parTrans" cxnId="{2C7D806B-A5FF-4C2F-A1CA-316D2FD3C600}">
      <dgm:prSet/>
      <dgm:spPr/>
      <dgm:t>
        <a:bodyPr/>
        <a:lstStyle/>
        <a:p>
          <a:endParaRPr lang="es-ES"/>
        </a:p>
      </dgm:t>
    </dgm:pt>
    <dgm:pt modelId="{79090270-34D2-4BE4-B261-DAA80307761F}" type="sibTrans" cxnId="{2C7D806B-A5FF-4C2F-A1CA-316D2FD3C600}">
      <dgm:prSet/>
      <dgm:spPr/>
      <dgm:t>
        <a:bodyPr/>
        <a:lstStyle/>
        <a:p>
          <a:endParaRPr lang="es-ES"/>
        </a:p>
      </dgm:t>
    </dgm:pt>
    <dgm:pt modelId="{7CB68173-903F-465A-B28F-D3421EA3B3C8}">
      <dgm:prSet phldrT="[Texto]"/>
      <dgm:spPr/>
      <dgm:t>
        <a:bodyPr/>
        <a:lstStyle/>
        <a:p>
          <a:r>
            <a:rPr lang="es-ES" dirty="0" smtClean="0"/>
            <a:t>Conclusiones</a:t>
          </a:r>
          <a:endParaRPr lang="es-ES" dirty="0"/>
        </a:p>
      </dgm:t>
    </dgm:pt>
    <dgm:pt modelId="{0890997B-BD9A-4BD7-9141-0CB6BBA6B31B}" type="parTrans" cxnId="{8EB216C8-9D32-43C5-9284-78FC01617BD7}">
      <dgm:prSet/>
      <dgm:spPr/>
      <dgm:t>
        <a:bodyPr/>
        <a:lstStyle/>
        <a:p>
          <a:endParaRPr lang="es-ES"/>
        </a:p>
      </dgm:t>
    </dgm:pt>
    <dgm:pt modelId="{ECC14592-C744-420C-8442-B9C735E098B9}" type="sibTrans" cxnId="{8EB216C8-9D32-43C5-9284-78FC01617BD7}">
      <dgm:prSet/>
      <dgm:spPr/>
      <dgm:t>
        <a:bodyPr/>
        <a:lstStyle/>
        <a:p>
          <a:endParaRPr lang="es-ES"/>
        </a:p>
      </dgm:t>
    </dgm:pt>
    <dgm:pt modelId="{1CA3169E-39C5-4353-AADE-E379D9859F3D}" type="pres">
      <dgm:prSet presAssocID="{13E41E3F-7520-4C1F-AD65-5DE1EE576E14}" presName="Name0" presStyleCnt="0">
        <dgm:presLayoutVars>
          <dgm:dir/>
          <dgm:animLvl val="lvl"/>
          <dgm:resizeHandles val="exact"/>
        </dgm:presLayoutVars>
      </dgm:prSet>
      <dgm:spPr/>
    </dgm:pt>
    <dgm:pt modelId="{18BA7F4B-5944-4A0B-9468-BAD99B2FF15F}" type="pres">
      <dgm:prSet presAssocID="{FC7A56D0-A9D3-4890-9288-0C50750E6294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7C6D6B-C4A7-45E5-B1B2-84D9E7ECF7A0}" type="pres">
      <dgm:prSet presAssocID="{20FAB5DF-1797-4A8B-8B45-881EB853543A}" presName="parTxOnlySpace" presStyleCnt="0"/>
      <dgm:spPr/>
    </dgm:pt>
    <dgm:pt modelId="{0E29E0B4-46F0-4824-8C1E-66F181FED72E}" type="pres">
      <dgm:prSet presAssocID="{45DFA7AE-696E-4366-A7B7-0F0D6B7D3E60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CF4F66-0066-44CB-B1C0-F103EB749A76}" type="pres">
      <dgm:prSet presAssocID="{C8E685DB-F453-40EE-90B5-EFFD7E939AF2}" presName="parTxOnlySpace" presStyleCnt="0"/>
      <dgm:spPr/>
    </dgm:pt>
    <dgm:pt modelId="{AFEDD302-131F-4D86-A462-E015DA4CE335}" type="pres">
      <dgm:prSet presAssocID="{73F1901D-0A0F-44D5-8D09-E971A921A1AD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D7C3EC-D30C-4C4C-9175-1A365CD0C005}" type="pres">
      <dgm:prSet presAssocID="{ACCA74C8-FA96-420E-ACAB-240FFB3259A7}" presName="parTxOnlySpace" presStyleCnt="0"/>
      <dgm:spPr/>
    </dgm:pt>
    <dgm:pt modelId="{44819D19-8D68-482C-AB55-01C1B8AD97F4}" type="pres">
      <dgm:prSet presAssocID="{342A86EC-BA36-48AF-8608-20AE10E36A01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AC807B-7074-4BF3-8A9E-D9EA47A5F495}" type="pres">
      <dgm:prSet presAssocID="{920D139E-93BF-4F37-8FE0-C066D404A4FD}" presName="parTxOnlySpace" presStyleCnt="0"/>
      <dgm:spPr/>
    </dgm:pt>
    <dgm:pt modelId="{38DB9D48-45D6-4B27-9214-BABCDA4722BF}" type="pres">
      <dgm:prSet presAssocID="{F2F75B72-6D55-4877-BD92-C37E668104B0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4BC9B5-6E0F-4D4B-BBEF-767AE6B48208}" type="pres">
      <dgm:prSet presAssocID="{79090270-34D2-4BE4-B261-DAA80307761F}" presName="parTxOnlySpace" presStyleCnt="0"/>
      <dgm:spPr/>
    </dgm:pt>
    <dgm:pt modelId="{E65A544B-B2E5-472E-9A3F-7DCF23E972D8}" type="pres">
      <dgm:prSet presAssocID="{7CB68173-903F-465A-B28F-D3421EA3B3C8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8E999EB-E4BE-4004-AE63-A051FAE36902}" type="presOf" srcId="{FC7A56D0-A9D3-4890-9288-0C50750E6294}" destId="{18BA7F4B-5944-4A0B-9468-BAD99B2FF15F}" srcOrd="0" destOrd="0" presId="urn:microsoft.com/office/officeart/2005/8/layout/chevron1"/>
    <dgm:cxn modelId="{D26395C0-0652-4DB2-A06B-8FDBD063A34A}" srcId="{13E41E3F-7520-4C1F-AD65-5DE1EE576E14}" destId="{342A86EC-BA36-48AF-8608-20AE10E36A01}" srcOrd="3" destOrd="0" parTransId="{80AE96E3-4A3E-4263-A68A-CADBF60A6E01}" sibTransId="{920D139E-93BF-4F37-8FE0-C066D404A4FD}"/>
    <dgm:cxn modelId="{3B1511F0-9382-4C25-ABD1-B09F9C2860FA}" srcId="{13E41E3F-7520-4C1F-AD65-5DE1EE576E14}" destId="{45DFA7AE-696E-4366-A7B7-0F0D6B7D3E60}" srcOrd="1" destOrd="0" parTransId="{2D5CF27F-BB74-4935-8001-8FA4AC11096F}" sibTransId="{C8E685DB-F453-40EE-90B5-EFFD7E939AF2}"/>
    <dgm:cxn modelId="{51341E5A-81FD-4307-A91E-172B4CB23166}" srcId="{13E41E3F-7520-4C1F-AD65-5DE1EE576E14}" destId="{73F1901D-0A0F-44D5-8D09-E971A921A1AD}" srcOrd="2" destOrd="0" parTransId="{990BBF4C-AD7F-42E8-A9F3-CD51CC589D4C}" sibTransId="{ACCA74C8-FA96-420E-ACAB-240FFB3259A7}"/>
    <dgm:cxn modelId="{3148CCD0-0717-4C98-B42D-5FF9780C2D5E}" type="presOf" srcId="{73F1901D-0A0F-44D5-8D09-E971A921A1AD}" destId="{AFEDD302-131F-4D86-A462-E015DA4CE335}" srcOrd="0" destOrd="0" presId="urn:microsoft.com/office/officeart/2005/8/layout/chevron1"/>
    <dgm:cxn modelId="{BBA86CBD-F019-4447-B977-63DA8BD0FD16}" srcId="{13E41E3F-7520-4C1F-AD65-5DE1EE576E14}" destId="{FC7A56D0-A9D3-4890-9288-0C50750E6294}" srcOrd="0" destOrd="0" parTransId="{CC119726-C46E-401F-BEFD-474A6F54D9D0}" sibTransId="{20FAB5DF-1797-4A8B-8B45-881EB853543A}"/>
    <dgm:cxn modelId="{9F215139-3696-4B35-BB79-EF9F9E671188}" type="presOf" srcId="{342A86EC-BA36-48AF-8608-20AE10E36A01}" destId="{44819D19-8D68-482C-AB55-01C1B8AD97F4}" srcOrd="0" destOrd="0" presId="urn:microsoft.com/office/officeart/2005/8/layout/chevron1"/>
    <dgm:cxn modelId="{78D2117E-3D9B-4B6E-B224-EAD6C25CFEE2}" type="presOf" srcId="{F2F75B72-6D55-4877-BD92-C37E668104B0}" destId="{38DB9D48-45D6-4B27-9214-BABCDA4722BF}" srcOrd="0" destOrd="0" presId="urn:microsoft.com/office/officeart/2005/8/layout/chevron1"/>
    <dgm:cxn modelId="{E0A04437-4164-489E-95E4-19E07501F6E1}" type="presOf" srcId="{13E41E3F-7520-4C1F-AD65-5DE1EE576E14}" destId="{1CA3169E-39C5-4353-AADE-E379D9859F3D}" srcOrd="0" destOrd="0" presId="urn:microsoft.com/office/officeart/2005/8/layout/chevron1"/>
    <dgm:cxn modelId="{A961EE66-C4A7-4003-931E-AFF8C5EA2866}" type="presOf" srcId="{45DFA7AE-696E-4366-A7B7-0F0D6B7D3E60}" destId="{0E29E0B4-46F0-4824-8C1E-66F181FED72E}" srcOrd="0" destOrd="0" presId="urn:microsoft.com/office/officeart/2005/8/layout/chevron1"/>
    <dgm:cxn modelId="{8EB216C8-9D32-43C5-9284-78FC01617BD7}" srcId="{13E41E3F-7520-4C1F-AD65-5DE1EE576E14}" destId="{7CB68173-903F-465A-B28F-D3421EA3B3C8}" srcOrd="5" destOrd="0" parTransId="{0890997B-BD9A-4BD7-9141-0CB6BBA6B31B}" sibTransId="{ECC14592-C744-420C-8442-B9C735E098B9}"/>
    <dgm:cxn modelId="{2C7D806B-A5FF-4C2F-A1CA-316D2FD3C600}" srcId="{13E41E3F-7520-4C1F-AD65-5DE1EE576E14}" destId="{F2F75B72-6D55-4877-BD92-C37E668104B0}" srcOrd="4" destOrd="0" parTransId="{DEDA9C12-7096-47F6-9954-567F18F6054A}" sibTransId="{79090270-34D2-4BE4-B261-DAA80307761F}"/>
    <dgm:cxn modelId="{D10F7F8E-4232-42ED-9BD2-1A48263C850B}" type="presOf" srcId="{7CB68173-903F-465A-B28F-D3421EA3B3C8}" destId="{E65A544B-B2E5-472E-9A3F-7DCF23E972D8}" srcOrd="0" destOrd="0" presId="urn:microsoft.com/office/officeart/2005/8/layout/chevron1"/>
    <dgm:cxn modelId="{3699B4C5-3766-48A1-9FFC-70D112F204C9}" type="presParOf" srcId="{1CA3169E-39C5-4353-AADE-E379D9859F3D}" destId="{18BA7F4B-5944-4A0B-9468-BAD99B2FF15F}" srcOrd="0" destOrd="0" presId="urn:microsoft.com/office/officeart/2005/8/layout/chevron1"/>
    <dgm:cxn modelId="{254D481F-D871-483C-A849-11AE2435136D}" type="presParOf" srcId="{1CA3169E-39C5-4353-AADE-E379D9859F3D}" destId="{5E7C6D6B-C4A7-45E5-B1B2-84D9E7ECF7A0}" srcOrd="1" destOrd="0" presId="urn:microsoft.com/office/officeart/2005/8/layout/chevron1"/>
    <dgm:cxn modelId="{5AABD688-9E43-44AE-B2EA-20ADB73A59B3}" type="presParOf" srcId="{1CA3169E-39C5-4353-AADE-E379D9859F3D}" destId="{0E29E0B4-46F0-4824-8C1E-66F181FED72E}" srcOrd="2" destOrd="0" presId="urn:microsoft.com/office/officeart/2005/8/layout/chevron1"/>
    <dgm:cxn modelId="{A3994932-3CFB-4B39-B183-BCA29C32D09F}" type="presParOf" srcId="{1CA3169E-39C5-4353-AADE-E379D9859F3D}" destId="{1CCF4F66-0066-44CB-B1C0-F103EB749A76}" srcOrd="3" destOrd="0" presId="urn:microsoft.com/office/officeart/2005/8/layout/chevron1"/>
    <dgm:cxn modelId="{163FE71E-51CC-47B4-91A7-012B267AD56F}" type="presParOf" srcId="{1CA3169E-39C5-4353-AADE-E379D9859F3D}" destId="{AFEDD302-131F-4D86-A462-E015DA4CE335}" srcOrd="4" destOrd="0" presId="urn:microsoft.com/office/officeart/2005/8/layout/chevron1"/>
    <dgm:cxn modelId="{C3B6B8D3-70A2-4BB5-AABD-763A486501A1}" type="presParOf" srcId="{1CA3169E-39C5-4353-AADE-E379D9859F3D}" destId="{D1D7C3EC-D30C-4C4C-9175-1A365CD0C005}" srcOrd="5" destOrd="0" presId="urn:microsoft.com/office/officeart/2005/8/layout/chevron1"/>
    <dgm:cxn modelId="{A05EFBBC-31E2-4866-820A-19A5531199B2}" type="presParOf" srcId="{1CA3169E-39C5-4353-AADE-E379D9859F3D}" destId="{44819D19-8D68-482C-AB55-01C1B8AD97F4}" srcOrd="6" destOrd="0" presId="urn:microsoft.com/office/officeart/2005/8/layout/chevron1"/>
    <dgm:cxn modelId="{74D8868D-CCFB-4CC2-9206-60E5702A1BCE}" type="presParOf" srcId="{1CA3169E-39C5-4353-AADE-E379D9859F3D}" destId="{0DAC807B-7074-4BF3-8A9E-D9EA47A5F495}" srcOrd="7" destOrd="0" presId="urn:microsoft.com/office/officeart/2005/8/layout/chevron1"/>
    <dgm:cxn modelId="{AD9B99E8-153B-4EA3-AA12-1718422C57A4}" type="presParOf" srcId="{1CA3169E-39C5-4353-AADE-E379D9859F3D}" destId="{38DB9D48-45D6-4B27-9214-BABCDA4722BF}" srcOrd="8" destOrd="0" presId="urn:microsoft.com/office/officeart/2005/8/layout/chevron1"/>
    <dgm:cxn modelId="{F353A53B-9204-4219-A3E3-3DA0BD2E9444}" type="presParOf" srcId="{1CA3169E-39C5-4353-AADE-E379D9859F3D}" destId="{B74BC9B5-6E0F-4D4B-BBEF-767AE6B48208}" srcOrd="9" destOrd="0" presId="urn:microsoft.com/office/officeart/2005/8/layout/chevron1"/>
    <dgm:cxn modelId="{FB380390-F136-4E40-81AD-4A8B34EB3130}" type="presParOf" srcId="{1CA3169E-39C5-4353-AADE-E379D9859F3D}" destId="{E65A544B-B2E5-472E-9A3F-7DCF23E972D8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E41E3F-7520-4C1F-AD65-5DE1EE576E14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FC7A56D0-A9D3-4890-9288-0C50750E6294}">
      <dgm:prSet phldrT="[Texto]"/>
      <dgm:spPr/>
      <dgm:t>
        <a:bodyPr/>
        <a:lstStyle/>
        <a:p>
          <a:r>
            <a:rPr lang="es-ES" dirty="0" smtClean="0"/>
            <a:t>Introducción</a:t>
          </a:r>
          <a:endParaRPr lang="es-ES" dirty="0"/>
        </a:p>
      </dgm:t>
    </dgm:pt>
    <dgm:pt modelId="{CC119726-C46E-401F-BEFD-474A6F54D9D0}" type="parTrans" cxnId="{BBA86CBD-F019-4447-B977-63DA8BD0FD16}">
      <dgm:prSet/>
      <dgm:spPr/>
      <dgm:t>
        <a:bodyPr/>
        <a:lstStyle/>
        <a:p>
          <a:endParaRPr lang="es-ES"/>
        </a:p>
      </dgm:t>
    </dgm:pt>
    <dgm:pt modelId="{20FAB5DF-1797-4A8B-8B45-881EB853543A}" type="sibTrans" cxnId="{BBA86CBD-F019-4447-B977-63DA8BD0FD16}">
      <dgm:prSet/>
      <dgm:spPr/>
      <dgm:t>
        <a:bodyPr/>
        <a:lstStyle/>
        <a:p>
          <a:endParaRPr lang="es-ES"/>
        </a:p>
      </dgm:t>
    </dgm:pt>
    <dgm:pt modelId="{45DFA7AE-696E-4366-A7B7-0F0D6B7D3E60}">
      <dgm:prSet phldrT="[Texto]"/>
      <dgm:spPr>
        <a:noFill/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Estudio Preliminar</a:t>
          </a:r>
          <a:endParaRPr lang="es-ES" dirty="0">
            <a:solidFill>
              <a:schemeClr val="tx1"/>
            </a:solidFill>
          </a:endParaRPr>
        </a:p>
      </dgm:t>
    </dgm:pt>
    <dgm:pt modelId="{2D5CF27F-BB74-4935-8001-8FA4AC11096F}" type="parTrans" cxnId="{3B1511F0-9382-4C25-ABD1-B09F9C2860FA}">
      <dgm:prSet/>
      <dgm:spPr/>
      <dgm:t>
        <a:bodyPr/>
        <a:lstStyle/>
        <a:p>
          <a:endParaRPr lang="es-ES"/>
        </a:p>
      </dgm:t>
    </dgm:pt>
    <dgm:pt modelId="{C8E685DB-F453-40EE-90B5-EFFD7E939AF2}" type="sibTrans" cxnId="{3B1511F0-9382-4C25-ABD1-B09F9C2860FA}">
      <dgm:prSet/>
      <dgm:spPr/>
      <dgm:t>
        <a:bodyPr/>
        <a:lstStyle/>
        <a:p>
          <a:endParaRPr lang="es-ES"/>
        </a:p>
      </dgm:t>
    </dgm:pt>
    <dgm:pt modelId="{73F1901D-0A0F-44D5-8D09-E971A921A1AD}">
      <dgm:prSet phldrT="[Texto]"/>
      <dgm:spPr>
        <a:solidFill>
          <a:schemeClr val="accent1"/>
        </a:solidFill>
      </dgm:spPr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Esquema General</a:t>
          </a:r>
          <a:endParaRPr lang="es-ES" dirty="0">
            <a:solidFill>
              <a:schemeClr val="bg1"/>
            </a:solidFill>
          </a:endParaRPr>
        </a:p>
      </dgm:t>
    </dgm:pt>
    <dgm:pt modelId="{990BBF4C-AD7F-42E8-A9F3-CD51CC589D4C}" type="parTrans" cxnId="{51341E5A-81FD-4307-A91E-172B4CB23166}">
      <dgm:prSet/>
      <dgm:spPr/>
      <dgm:t>
        <a:bodyPr/>
        <a:lstStyle/>
        <a:p>
          <a:endParaRPr lang="es-ES"/>
        </a:p>
      </dgm:t>
    </dgm:pt>
    <dgm:pt modelId="{ACCA74C8-FA96-420E-ACAB-240FFB3259A7}" type="sibTrans" cxnId="{51341E5A-81FD-4307-A91E-172B4CB23166}">
      <dgm:prSet/>
      <dgm:spPr/>
      <dgm:t>
        <a:bodyPr/>
        <a:lstStyle/>
        <a:p>
          <a:endParaRPr lang="es-ES"/>
        </a:p>
      </dgm:t>
    </dgm:pt>
    <dgm:pt modelId="{342A86EC-BA36-48AF-8608-20AE10E36A01}">
      <dgm:prSet phldrT="[Texto]"/>
      <dgm:spPr/>
      <dgm:t>
        <a:bodyPr/>
        <a:lstStyle/>
        <a:p>
          <a:r>
            <a:rPr lang="es-ES" dirty="0" smtClean="0"/>
            <a:t>SAIL</a:t>
          </a:r>
          <a:endParaRPr lang="es-ES" dirty="0"/>
        </a:p>
      </dgm:t>
    </dgm:pt>
    <dgm:pt modelId="{80AE96E3-4A3E-4263-A68A-CADBF60A6E01}" type="parTrans" cxnId="{D26395C0-0652-4DB2-A06B-8FDBD063A34A}">
      <dgm:prSet/>
      <dgm:spPr/>
      <dgm:t>
        <a:bodyPr/>
        <a:lstStyle/>
        <a:p>
          <a:endParaRPr lang="es-ES"/>
        </a:p>
      </dgm:t>
    </dgm:pt>
    <dgm:pt modelId="{920D139E-93BF-4F37-8FE0-C066D404A4FD}" type="sibTrans" cxnId="{D26395C0-0652-4DB2-A06B-8FDBD063A34A}">
      <dgm:prSet/>
      <dgm:spPr/>
      <dgm:t>
        <a:bodyPr/>
        <a:lstStyle/>
        <a:p>
          <a:endParaRPr lang="es-ES"/>
        </a:p>
      </dgm:t>
    </dgm:pt>
    <dgm:pt modelId="{F2F75B72-6D55-4877-BD92-C37E668104B0}">
      <dgm:prSet phldrT="[Texto]"/>
      <dgm:spPr/>
      <dgm:t>
        <a:bodyPr/>
        <a:lstStyle/>
        <a:p>
          <a:r>
            <a:rPr lang="es-ES" dirty="0" smtClean="0"/>
            <a:t>FLIGHT</a:t>
          </a:r>
          <a:endParaRPr lang="es-ES" dirty="0"/>
        </a:p>
      </dgm:t>
    </dgm:pt>
    <dgm:pt modelId="{DEDA9C12-7096-47F6-9954-567F18F6054A}" type="parTrans" cxnId="{2C7D806B-A5FF-4C2F-A1CA-316D2FD3C600}">
      <dgm:prSet/>
      <dgm:spPr/>
      <dgm:t>
        <a:bodyPr/>
        <a:lstStyle/>
        <a:p>
          <a:endParaRPr lang="es-ES"/>
        </a:p>
      </dgm:t>
    </dgm:pt>
    <dgm:pt modelId="{79090270-34D2-4BE4-B261-DAA80307761F}" type="sibTrans" cxnId="{2C7D806B-A5FF-4C2F-A1CA-316D2FD3C600}">
      <dgm:prSet/>
      <dgm:spPr/>
      <dgm:t>
        <a:bodyPr/>
        <a:lstStyle/>
        <a:p>
          <a:endParaRPr lang="es-ES"/>
        </a:p>
      </dgm:t>
    </dgm:pt>
    <dgm:pt modelId="{7CB68173-903F-465A-B28F-D3421EA3B3C8}">
      <dgm:prSet phldrT="[Texto]"/>
      <dgm:spPr/>
      <dgm:t>
        <a:bodyPr/>
        <a:lstStyle/>
        <a:p>
          <a:r>
            <a:rPr lang="es-ES" dirty="0" smtClean="0"/>
            <a:t>Conclusiones</a:t>
          </a:r>
          <a:endParaRPr lang="es-ES" dirty="0"/>
        </a:p>
      </dgm:t>
    </dgm:pt>
    <dgm:pt modelId="{0890997B-BD9A-4BD7-9141-0CB6BBA6B31B}" type="parTrans" cxnId="{8EB216C8-9D32-43C5-9284-78FC01617BD7}">
      <dgm:prSet/>
      <dgm:spPr/>
      <dgm:t>
        <a:bodyPr/>
        <a:lstStyle/>
        <a:p>
          <a:endParaRPr lang="es-ES"/>
        </a:p>
      </dgm:t>
    </dgm:pt>
    <dgm:pt modelId="{ECC14592-C744-420C-8442-B9C735E098B9}" type="sibTrans" cxnId="{8EB216C8-9D32-43C5-9284-78FC01617BD7}">
      <dgm:prSet/>
      <dgm:spPr/>
      <dgm:t>
        <a:bodyPr/>
        <a:lstStyle/>
        <a:p>
          <a:endParaRPr lang="es-ES"/>
        </a:p>
      </dgm:t>
    </dgm:pt>
    <dgm:pt modelId="{1CA3169E-39C5-4353-AADE-E379D9859F3D}" type="pres">
      <dgm:prSet presAssocID="{13E41E3F-7520-4C1F-AD65-5DE1EE576E14}" presName="Name0" presStyleCnt="0">
        <dgm:presLayoutVars>
          <dgm:dir/>
          <dgm:animLvl val="lvl"/>
          <dgm:resizeHandles val="exact"/>
        </dgm:presLayoutVars>
      </dgm:prSet>
      <dgm:spPr/>
    </dgm:pt>
    <dgm:pt modelId="{18BA7F4B-5944-4A0B-9468-BAD99B2FF15F}" type="pres">
      <dgm:prSet presAssocID="{FC7A56D0-A9D3-4890-9288-0C50750E6294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7C6D6B-C4A7-45E5-B1B2-84D9E7ECF7A0}" type="pres">
      <dgm:prSet presAssocID="{20FAB5DF-1797-4A8B-8B45-881EB853543A}" presName="parTxOnlySpace" presStyleCnt="0"/>
      <dgm:spPr/>
    </dgm:pt>
    <dgm:pt modelId="{0E29E0B4-46F0-4824-8C1E-66F181FED72E}" type="pres">
      <dgm:prSet presAssocID="{45DFA7AE-696E-4366-A7B7-0F0D6B7D3E60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CF4F66-0066-44CB-B1C0-F103EB749A76}" type="pres">
      <dgm:prSet presAssocID="{C8E685DB-F453-40EE-90B5-EFFD7E939AF2}" presName="parTxOnlySpace" presStyleCnt="0"/>
      <dgm:spPr/>
    </dgm:pt>
    <dgm:pt modelId="{AFEDD302-131F-4D86-A462-E015DA4CE335}" type="pres">
      <dgm:prSet presAssocID="{73F1901D-0A0F-44D5-8D09-E971A921A1AD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D7C3EC-D30C-4C4C-9175-1A365CD0C005}" type="pres">
      <dgm:prSet presAssocID="{ACCA74C8-FA96-420E-ACAB-240FFB3259A7}" presName="parTxOnlySpace" presStyleCnt="0"/>
      <dgm:spPr/>
    </dgm:pt>
    <dgm:pt modelId="{44819D19-8D68-482C-AB55-01C1B8AD97F4}" type="pres">
      <dgm:prSet presAssocID="{342A86EC-BA36-48AF-8608-20AE10E36A01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AC807B-7074-4BF3-8A9E-D9EA47A5F495}" type="pres">
      <dgm:prSet presAssocID="{920D139E-93BF-4F37-8FE0-C066D404A4FD}" presName="parTxOnlySpace" presStyleCnt="0"/>
      <dgm:spPr/>
    </dgm:pt>
    <dgm:pt modelId="{38DB9D48-45D6-4B27-9214-BABCDA4722BF}" type="pres">
      <dgm:prSet presAssocID="{F2F75B72-6D55-4877-BD92-C37E668104B0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4BC9B5-6E0F-4D4B-BBEF-767AE6B48208}" type="pres">
      <dgm:prSet presAssocID="{79090270-34D2-4BE4-B261-DAA80307761F}" presName="parTxOnlySpace" presStyleCnt="0"/>
      <dgm:spPr/>
    </dgm:pt>
    <dgm:pt modelId="{E65A544B-B2E5-472E-9A3F-7DCF23E972D8}" type="pres">
      <dgm:prSet presAssocID="{7CB68173-903F-465A-B28F-D3421EA3B3C8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05D915C-0557-4163-9408-8C20285BC3B0}" type="presOf" srcId="{13E41E3F-7520-4C1F-AD65-5DE1EE576E14}" destId="{1CA3169E-39C5-4353-AADE-E379D9859F3D}" srcOrd="0" destOrd="0" presId="urn:microsoft.com/office/officeart/2005/8/layout/chevron1"/>
    <dgm:cxn modelId="{D3CBD7AF-7585-4144-9617-BE3A92007E86}" type="presOf" srcId="{FC7A56D0-A9D3-4890-9288-0C50750E6294}" destId="{18BA7F4B-5944-4A0B-9468-BAD99B2FF15F}" srcOrd="0" destOrd="0" presId="urn:microsoft.com/office/officeart/2005/8/layout/chevron1"/>
    <dgm:cxn modelId="{1F3829E3-F20F-4DD8-BD0B-BF8C98B49E23}" type="presOf" srcId="{F2F75B72-6D55-4877-BD92-C37E668104B0}" destId="{38DB9D48-45D6-4B27-9214-BABCDA4722BF}" srcOrd="0" destOrd="0" presId="urn:microsoft.com/office/officeart/2005/8/layout/chevron1"/>
    <dgm:cxn modelId="{3B1511F0-9382-4C25-ABD1-B09F9C2860FA}" srcId="{13E41E3F-7520-4C1F-AD65-5DE1EE576E14}" destId="{45DFA7AE-696E-4366-A7B7-0F0D6B7D3E60}" srcOrd="1" destOrd="0" parTransId="{2D5CF27F-BB74-4935-8001-8FA4AC11096F}" sibTransId="{C8E685DB-F453-40EE-90B5-EFFD7E939AF2}"/>
    <dgm:cxn modelId="{181D6660-AD7C-410A-ACCB-A5A241D484D5}" type="presOf" srcId="{45DFA7AE-696E-4366-A7B7-0F0D6B7D3E60}" destId="{0E29E0B4-46F0-4824-8C1E-66F181FED72E}" srcOrd="0" destOrd="0" presId="urn:microsoft.com/office/officeart/2005/8/layout/chevron1"/>
    <dgm:cxn modelId="{C405521A-8983-4950-B325-B3F25CBC239B}" type="presOf" srcId="{73F1901D-0A0F-44D5-8D09-E971A921A1AD}" destId="{AFEDD302-131F-4D86-A462-E015DA4CE335}" srcOrd="0" destOrd="0" presId="urn:microsoft.com/office/officeart/2005/8/layout/chevron1"/>
    <dgm:cxn modelId="{D26395C0-0652-4DB2-A06B-8FDBD063A34A}" srcId="{13E41E3F-7520-4C1F-AD65-5DE1EE576E14}" destId="{342A86EC-BA36-48AF-8608-20AE10E36A01}" srcOrd="3" destOrd="0" parTransId="{80AE96E3-4A3E-4263-A68A-CADBF60A6E01}" sibTransId="{920D139E-93BF-4F37-8FE0-C066D404A4FD}"/>
    <dgm:cxn modelId="{06188F6E-B55D-4F2B-B38F-D73F47C9DA1C}" type="presOf" srcId="{7CB68173-903F-465A-B28F-D3421EA3B3C8}" destId="{E65A544B-B2E5-472E-9A3F-7DCF23E972D8}" srcOrd="0" destOrd="0" presId="urn:microsoft.com/office/officeart/2005/8/layout/chevron1"/>
    <dgm:cxn modelId="{BBA86CBD-F019-4447-B977-63DA8BD0FD16}" srcId="{13E41E3F-7520-4C1F-AD65-5DE1EE576E14}" destId="{FC7A56D0-A9D3-4890-9288-0C50750E6294}" srcOrd="0" destOrd="0" parTransId="{CC119726-C46E-401F-BEFD-474A6F54D9D0}" sibTransId="{20FAB5DF-1797-4A8B-8B45-881EB853543A}"/>
    <dgm:cxn modelId="{8EB216C8-9D32-43C5-9284-78FC01617BD7}" srcId="{13E41E3F-7520-4C1F-AD65-5DE1EE576E14}" destId="{7CB68173-903F-465A-B28F-D3421EA3B3C8}" srcOrd="5" destOrd="0" parTransId="{0890997B-BD9A-4BD7-9141-0CB6BBA6B31B}" sibTransId="{ECC14592-C744-420C-8442-B9C735E098B9}"/>
    <dgm:cxn modelId="{2C7D806B-A5FF-4C2F-A1CA-316D2FD3C600}" srcId="{13E41E3F-7520-4C1F-AD65-5DE1EE576E14}" destId="{F2F75B72-6D55-4877-BD92-C37E668104B0}" srcOrd="4" destOrd="0" parTransId="{DEDA9C12-7096-47F6-9954-567F18F6054A}" sibTransId="{79090270-34D2-4BE4-B261-DAA80307761F}"/>
    <dgm:cxn modelId="{51341E5A-81FD-4307-A91E-172B4CB23166}" srcId="{13E41E3F-7520-4C1F-AD65-5DE1EE576E14}" destId="{73F1901D-0A0F-44D5-8D09-E971A921A1AD}" srcOrd="2" destOrd="0" parTransId="{990BBF4C-AD7F-42E8-A9F3-CD51CC589D4C}" sibTransId="{ACCA74C8-FA96-420E-ACAB-240FFB3259A7}"/>
    <dgm:cxn modelId="{8C7341A4-9B50-4278-B17D-2EFA66B0F9E0}" type="presOf" srcId="{342A86EC-BA36-48AF-8608-20AE10E36A01}" destId="{44819D19-8D68-482C-AB55-01C1B8AD97F4}" srcOrd="0" destOrd="0" presId="urn:microsoft.com/office/officeart/2005/8/layout/chevron1"/>
    <dgm:cxn modelId="{540E0D6D-F1BD-44FF-B10B-AD94A4CC7A07}" type="presParOf" srcId="{1CA3169E-39C5-4353-AADE-E379D9859F3D}" destId="{18BA7F4B-5944-4A0B-9468-BAD99B2FF15F}" srcOrd="0" destOrd="0" presId="urn:microsoft.com/office/officeart/2005/8/layout/chevron1"/>
    <dgm:cxn modelId="{F4D1D279-D6A5-47C2-940C-A0BAB8184ABD}" type="presParOf" srcId="{1CA3169E-39C5-4353-AADE-E379D9859F3D}" destId="{5E7C6D6B-C4A7-45E5-B1B2-84D9E7ECF7A0}" srcOrd="1" destOrd="0" presId="urn:microsoft.com/office/officeart/2005/8/layout/chevron1"/>
    <dgm:cxn modelId="{D864BF7F-7691-461D-9DF2-7ADE76146B42}" type="presParOf" srcId="{1CA3169E-39C5-4353-AADE-E379D9859F3D}" destId="{0E29E0B4-46F0-4824-8C1E-66F181FED72E}" srcOrd="2" destOrd="0" presId="urn:microsoft.com/office/officeart/2005/8/layout/chevron1"/>
    <dgm:cxn modelId="{084F9D92-0D26-4CAF-99F2-55797E908241}" type="presParOf" srcId="{1CA3169E-39C5-4353-AADE-E379D9859F3D}" destId="{1CCF4F66-0066-44CB-B1C0-F103EB749A76}" srcOrd="3" destOrd="0" presId="urn:microsoft.com/office/officeart/2005/8/layout/chevron1"/>
    <dgm:cxn modelId="{B08A72A0-A1F4-450A-BA92-953BE79AAD05}" type="presParOf" srcId="{1CA3169E-39C5-4353-AADE-E379D9859F3D}" destId="{AFEDD302-131F-4D86-A462-E015DA4CE335}" srcOrd="4" destOrd="0" presId="urn:microsoft.com/office/officeart/2005/8/layout/chevron1"/>
    <dgm:cxn modelId="{2FE82F94-E9E8-453E-BF03-4D10BD5E41E4}" type="presParOf" srcId="{1CA3169E-39C5-4353-AADE-E379D9859F3D}" destId="{D1D7C3EC-D30C-4C4C-9175-1A365CD0C005}" srcOrd="5" destOrd="0" presId="urn:microsoft.com/office/officeart/2005/8/layout/chevron1"/>
    <dgm:cxn modelId="{3C09E9F2-6862-4CE7-8C48-6EB36D02F99F}" type="presParOf" srcId="{1CA3169E-39C5-4353-AADE-E379D9859F3D}" destId="{44819D19-8D68-482C-AB55-01C1B8AD97F4}" srcOrd="6" destOrd="0" presId="urn:microsoft.com/office/officeart/2005/8/layout/chevron1"/>
    <dgm:cxn modelId="{667FEBDA-31B2-4E87-9217-A7CBA647BBB0}" type="presParOf" srcId="{1CA3169E-39C5-4353-AADE-E379D9859F3D}" destId="{0DAC807B-7074-4BF3-8A9E-D9EA47A5F495}" srcOrd="7" destOrd="0" presId="urn:microsoft.com/office/officeart/2005/8/layout/chevron1"/>
    <dgm:cxn modelId="{948D0C65-B5EC-42A6-98F5-062E66452BF6}" type="presParOf" srcId="{1CA3169E-39C5-4353-AADE-E379D9859F3D}" destId="{38DB9D48-45D6-4B27-9214-BABCDA4722BF}" srcOrd="8" destOrd="0" presId="urn:microsoft.com/office/officeart/2005/8/layout/chevron1"/>
    <dgm:cxn modelId="{C4A57E74-2DC4-47D1-A935-72DF417E799C}" type="presParOf" srcId="{1CA3169E-39C5-4353-AADE-E379D9859F3D}" destId="{B74BC9B5-6E0F-4D4B-BBEF-767AE6B48208}" srcOrd="9" destOrd="0" presId="urn:microsoft.com/office/officeart/2005/8/layout/chevron1"/>
    <dgm:cxn modelId="{8B6E4833-F2F3-4970-A804-4107D8A1F5D4}" type="presParOf" srcId="{1CA3169E-39C5-4353-AADE-E379D9859F3D}" destId="{E65A544B-B2E5-472E-9A3F-7DCF23E972D8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E41E3F-7520-4C1F-AD65-5DE1EE576E14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FC7A56D0-A9D3-4890-9288-0C50750E6294}">
      <dgm:prSet phldrT="[Texto]"/>
      <dgm:spPr/>
      <dgm:t>
        <a:bodyPr/>
        <a:lstStyle/>
        <a:p>
          <a:r>
            <a:rPr lang="es-ES" dirty="0" smtClean="0"/>
            <a:t>Introducción</a:t>
          </a:r>
          <a:endParaRPr lang="es-ES" dirty="0"/>
        </a:p>
      </dgm:t>
    </dgm:pt>
    <dgm:pt modelId="{CC119726-C46E-401F-BEFD-474A6F54D9D0}" type="parTrans" cxnId="{BBA86CBD-F019-4447-B977-63DA8BD0FD16}">
      <dgm:prSet/>
      <dgm:spPr/>
      <dgm:t>
        <a:bodyPr/>
        <a:lstStyle/>
        <a:p>
          <a:endParaRPr lang="es-ES"/>
        </a:p>
      </dgm:t>
    </dgm:pt>
    <dgm:pt modelId="{20FAB5DF-1797-4A8B-8B45-881EB853543A}" type="sibTrans" cxnId="{BBA86CBD-F019-4447-B977-63DA8BD0FD16}">
      <dgm:prSet/>
      <dgm:spPr/>
      <dgm:t>
        <a:bodyPr/>
        <a:lstStyle/>
        <a:p>
          <a:endParaRPr lang="es-ES"/>
        </a:p>
      </dgm:t>
    </dgm:pt>
    <dgm:pt modelId="{45DFA7AE-696E-4366-A7B7-0F0D6B7D3E60}">
      <dgm:prSet phldrT="[Texto]"/>
      <dgm:spPr>
        <a:noFill/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Estudio preliminar</a:t>
          </a:r>
          <a:endParaRPr lang="es-ES" dirty="0">
            <a:solidFill>
              <a:schemeClr val="tx1"/>
            </a:solidFill>
          </a:endParaRPr>
        </a:p>
      </dgm:t>
    </dgm:pt>
    <dgm:pt modelId="{2D5CF27F-BB74-4935-8001-8FA4AC11096F}" type="parTrans" cxnId="{3B1511F0-9382-4C25-ABD1-B09F9C2860FA}">
      <dgm:prSet/>
      <dgm:spPr/>
      <dgm:t>
        <a:bodyPr/>
        <a:lstStyle/>
        <a:p>
          <a:endParaRPr lang="es-ES"/>
        </a:p>
      </dgm:t>
    </dgm:pt>
    <dgm:pt modelId="{C8E685DB-F453-40EE-90B5-EFFD7E939AF2}" type="sibTrans" cxnId="{3B1511F0-9382-4C25-ABD1-B09F9C2860FA}">
      <dgm:prSet/>
      <dgm:spPr/>
      <dgm:t>
        <a:bodyPr/>
        <a:lstStyle/>
        <a:p>
          <a:endParaRPr lang="es-ES"/>
        </a:p>
      </dgm:t>
    </dgm:pt>
    <dgm:pt modelId="{73F1901D-0A0F-44D5-8D09-E971A921A1AD}">
      <dgm:prSet phldrT="[Texto]"/>
      <dgm:spPr>
        <a:solidFill>
          <a:schemeClr val="bg1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Esquema General</a:t>
          </a:r>
          <a:endParaRPr lang="es-ES" dirty="0">
            <a:solidFill>
              <a:schemeClr val="tx1"/>
            </a:solidFill>
          </a:endParaRPr>
        </a:p>
      </dgm:t>
    </dgm:pt>
    <dgm:pt modelId="{990BBF4C-AD7F-42E8-A9F3-CD51CC589D4C}" type="parTrans" cxnId="{51341E5A-81FD-4307-A91E-172B4CB23166}">
      <dgm:prSet/>
      <dgm:spPr/>
      <dgm:t>
        <a:bodyPr/>
        <a:lstStyle/>
        <a:p>
          <a:endParaRPr lang="es-ES"/>
        </a:p>
      </dgm:t>
    </dgm:pt>
    <dgm:pt modelId="{ACCA74C8-FA96-420E-ACAB-240FFB3259A7}" type="sibTrans" cxnId="{51341E5A-81FD-4307-A91E-172B4CB23166}">
      <dgm:prSet/>
      <dgm:spPr/>
      <dgm:t>
        <a:bodyPr/>
        <a:lstStyle/>
        <a:p>
          <a:endParaRPr lang="es-ES"/>
        </a:p>
      </dgm:t>
    </dgm:pt>
    <dgm:pt modelId="{342A86EC-BA36-48AF-8608-20AE10E36A01}">
      <dgm:prSet phldrT="[Texto]"/>
      <dgm:spPr>
        <a:solidFill>
          <a:schemeClr val="accent1"/>
        </a:solidFill>
      </dgm:spPr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PROSAIL</a:t>
          </a:r>
          <a:endParaRPr lang="es-ES" dirty="0">
            <a:solidFill>
              <a:schemeClr val="bg1"/>
            </a:solidFill>
          </a:endParaRPr>
        </a:p>
      </dgm:t>
    </dgm:pt>
    <dgm:pt modelId="{80AE96E3-4A3E-4263-A68A-CADBF60A6E01}" type="parTrans" cxnId="{D26395C0-0652-4DB2-A06B-8FDBD063A34A}">
      <dgm:prSet/>
      <dgm:spPr/>
      <dgm:t>
        <a:bodyPr/>
        <a:lstStyle/>
        <a:p>
          <a:endParaRPr lang="es-ES"/>
        </a:p>
      </dgm:t>
    </dgm:pt>
    <dgm:pt modelId="{920D139E-93BF-4F37-8FE0-C066D404A4FD}" type="sibTrans" cxnId="{D26395C0-0652-4DB2-A06B-8FDBD063A34A}">
      <dgm:prSet/>
      <dgm:spPr/>
      <dgm:t>
        <a:bodyPr/>
        <a:lstStyle/>
        <a:p>
          <a:endParaRPr lang="es-ES"/>
        </a:p>
      </dgm:t>
    </dgm:pt>
    <dgm:pt modelId="{F2F75B72-6D55-4877-BD92-C37E668104B0}">
      <dgm:prSet phldrT="[Texto]"/>
      <dgm:spPr/>
      <dgm:t>
        <a:bodyPr/>
        <a:lstStyle/>
        <a:p>
          <a:r>
            <a:rPr lang="es-ES" dirty="0" smtClean="0"/>
            <a:t>FLIGHT</a:t>
          </a:r>
          <a:endParaRPr lang="es-ES" dirty="0"/>
        </a:p>
      </dgm:t>
    </dgm:pt>
    <dgm:pt modelId="{DEDA9C12-7096-47F6-9954-567F18F6054A}" type="parTrans" cxnId="{2C7D806B-A5FF-4C2F-A1CA-316D2FD3C600}">
      <dgm:prSet/>
      <dgm:spPr/>
      <dgm:t>
        <a:bodyPr/>
        <a:lstStyle/>
        <a:p>
          <a:endParaRPr lang="es-ES"/>
        </a:p>
      </dgm:t>
    </dgm:pt>
    <dgm:pt modelId="{79090270-34D2-4BE4-B261-DAA80307761F}" type="sibTrans" cxnId="{2C7D806B-A5FF-4C2F-A1CA-316D2FD3C600}">
      <dgm:prSet/>
      <dgm:spPr/>
      <dgm:t>
        <a:bodyPr/>
        <a:lstStyle/>
        <a:p>
          <a:endParaRPr lang="es-ES"/>
        </a:p>
      </dgm:t>
    </dgm:pt>
    <dgm:pt modelId="{7CB68173-903F-465A-B28F-D3421EA3B3C8}">
      <dgm:prSet phldrT="[Texto]"/>
      <dgm:spPr/>
      <dgm:t>
        <a:bodyPr/>
        <a:lstStyle/>
        <a:p>
          <a:r>
            <a:rPr lang="es-ES" dirty="0" smtClean="0"/>
            <a:t>Conclusiones</a:t>
          </a:r>
          <a:endParaRPr lang="es-ES" dirty="0"/>
        </a:p>
      </dgm:t>
    </dgm:pt>
    <dgm:pt modelId="{0890997B-BD9A-4BD7-9141-0CB6BBA6B31B}" type="parTrans" cxnId="{8EB216C8-9D32-43C5-9284-78FC01617BD7}">
      <dgm:prSet/>
      <dgm:spPr/>
      <dgm:t>
        <a:bodyPr/>
        <a:lstStyle/>
        <a:p>
          <a:endParaRPr lang="es-ES"/>
        </a:p>
      </dgm:t>
    </dgm:pt>
    <dgm:pt modelId="{ECC14592-C744-420C-8442-B9C735E098B9}" type="sibTrans" cxnId="{8EB216C8-9D32-43C5-9284-78FC01617BD7}">
      <dgm:prSet/>
      <dgm:spPr/>
      <dgm:t>
        <a:bodyPr/>
        <a:lstStyle/>
        <a:p>
          <a:endParaRPr lang="es-ES"/>
        </a:p>
      </dgm:t>
    </dgm:pt>
    <dgm:pt modelId="{1CA3169E-39C5-4353-AADE-E379D9859F3D}" type="pres">
      <dgm:prSet presAssocID="{13E41E3F-7520-4C1F-AD65-5DE1EE576E14}" presName="Name0" presStyleCnt="0">
        <dgm:presLayoutVars>
          <dgm:dir/>
          <dgm:animLvl val="lvl"/>
          <dgm:resizeHandles val="exact"/>
        </dgm:presLayoutVars>
      </dgm:prSet>
      <dgm:spPr/>
    </dgm:pt>
    <dgm:pt modelId="{18BA7F4B-5944-4A0B-9468-BAD99B2FF15F}" type="pres">
      <dgm:prSet presAssocID="{FC7A56D0-A9D3-4890-9288-0C50750E6294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7C6D6B-C4A7-45E5-B1B2-84D9E7ECF7A0}" type="pres">
      <dgm:prSet presAssocID="{20FAB5DF-1797-4A8B-8B45-881EB853543A}" presName="parTxOnlySpace" presStyleCnt="0"/>
      <dgm:spPr/>
    </dgm:pt>
    <dgm:pt modelId="{0E29E0B4-46F0-4824-8C1E-66F181FED72E}" type="pres">
      <dgm:prSet presAssocID="{45DFA7AE-696E-4366-A7B7-0F0D6B7D3E60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CF4F66-0066-44CB-B1C0-F103EB749A76}" type="pres">
      <dgm:prSet presAssocID="{C8E685DB-F453-40EE-90B5-EFFD7E939AF2}" presName="parTxOnlySpace" presStyleCnt="0"/>
      <dgm:spPr/>
    </dgm:pt>
    <dgm:pt modelId="{AFEDD302-131F-4D86-A462-E015DA4CE335}" type="pres">
      <dgm:prSet presAssocID="{73F1901D-0A0F-44D5-8D09-E971A921A1AD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D7C3EC-D30C-4C4C-9175-1A365CD0C005}" type="pres">
      <dgm:prSet presAssocID="{ACCA74C8-FA96-420E-ACAB-240FFB3259A7}" presName="parTxOnlySpace" presStyleCnt="0"/>
      <dgm:spPr/>
    </dgm:pt>
    <dgm:pt modelId="{44819D19-8D68-482C-AB55-01C1B8AD97F4}" type="pres">
      <dgm:prSet presAssocID="{342A86EC-BA36-48AF-8608-20AE10E36A01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AC807B-7074-4BF3-8A9E-D9EA47A5F495}" type="pres">
      <dgm:prSet presAssocID="{920D139E-93BF-4F37-8FE0-C066D404A4FD}" presName="parTxOnlySpace" presStyleCnt="0"/>
      <dgm:spPr/>
    </dgm:pt>
    <dgm:pt modelId="{38DB9D48-45D6-4B27-9214-BABCDA4722BF}" type="pres">
      <dgm:prSet presAssocID="{F2F75B72-6D55-4877-BD92-C37E668104B0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4BC9B5-6E0F-4D4B-BBEF-767AE6B48208}" type="pres">
      <dgm:prSet presAssocID="{79090270-34D2-4BE4-B261-DAA80307761F}" presName="parTxOnlySpace" presStyleCnt="0"/>
      <dgm:spPr/>
    </dgm:pt>
    <dgm:pt modelId="{E65A544B-B2E5-472E-9A3F-7DCF23E972D8}" type="pres">
      <dgm:prSet presAssocID="{7CB68173-903F-465A-B28F-D3421EA3B3C8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2B99F95-A990-4210-88CB-48E6A16D830F}" type="presOf" srcId="{342A86EC-BA36-48AF-8608-20AE10E36A01}" destId="{44819D19-8D68-482C-AB55-01C1B8AD97F4}" srcOrd="0" destOrd="0" presId="urn:microsoft.com/office/officeart/2005/8/layout/chevron1"/>
    <dgm:cxn modelId="{3B1511F0-9382-4C25-ABD1-B09F9C2860FA}" srcId="{13E41E3F-7520-4C1F-AD65-5DE1EE576E14}" destId="{45DFA7AE-696E-4366-A7B7-0F0D6B7D3E60}" srcOrd="1" destOrd="0" parTransId="{2D5CF27F-BB74-4935-8001-8FA4AC11096F}" sibTransId="{C8E685DB-F453-40EE-90B5-EFFD7E939AF2}"/>
    <dgm:cxn modelId="{BCA0C87A-A89C-4BA7-AD93-423AC5B5DF23}" type="presOf" srcId="{FC7A56D0-A9D3-4890-9288-0C50750E6294}" destId="{18BA7F4B-5944-4A0B-9468-BAD99B2FF15F}" srcOrd="0" destOrd="0" presId="urn:microsoft.com/office/officeart/2005/8/layout/chevron1"/>
    <dgm:cxn modelId="{4F3F615D-D261-4886-9033-EF3181561BF2}" type="presOf" srcId="{13E41E3F-7520-4C1F-AD65-5DE1EE576E14}" destId="{1CA3169E-39C5-4353-AADE-E379D9859F3D}" srcOrd="0" destOrd="0" presId="urn:microsoft.com/office/officeart/2005/8/layout/chevron1"/>
    <dgm:cxn modelId="{D26395C0-0652-4DB2-A06B-8FDBD063A34A}" srcId="{13E41E3F-7520-4C1F-AD65-5DE1EE576E14}" destId="{342A86EC-BA36-48AF-8608-20AE10E36A01}" srcOrd="3" destOrd="0" parTransId="{80AE96E3-4A3E-4263-A68A-CADBF60A6E01}" sibTransId="{920D139E-93BF-4F37-8FE0-C066D404A4FD}"/>
    <dgm:cxn modelId="{6D2E3F3C-68F5-45AC-96A3-0482C906A016}" type="presOf" srcId="{7CB68173-903F-465A-B28F-D3421EA3B3C8}" destId="{E65A544B-B2E5-472E-9A3F-7DCF23E972D8}" srcOrd="0" destOrd="0" presId="urn:microsoft.com/office/officeart/2005/8/layout/chevron1"/>
    <dgm:cxn modelId="{87729449-A201-43AF-9DA6-064BBF61ACF9}" type="presOf" srcId="{73F1901D-0A0F-44D5-8D09-E971A921A1AD}" destId="{AFEDD302-131F-4D86-A462-E015DA4CE335}" srcOrd="0" destOrd="0" presId="urn:microsoft.com/office/officeart/2005/8/layout/chevron1"/>
    <dgm:cxn modelId="{BBA86CBD-F019-4447-B977-63DA8BD0FD16}" srcId="{13E41E3F-7520-4C1F-AD65-5DE1EE576E14}" destId="{FC7A56D0-A9D3-4890-9288-0C50750E6294}" srcOrd="0" destOrd="0" parTransId="{CC119726-C46E-401F-BEFD-474A6F54D9D0}" sibTransId="{20FAB5DF-1797-4A8B-8B45-881EB853543A}"/>
    <dgm:cxn modelId="{999C6F66-CD7A-46D3-AE95-2320C2D4BCA5}" type="presOf" srcId="{45DFA7AE-696E-4366-A7B7-0F0D6B7D3E60}" destId="{0E29E0B4-46F0-4824-8C1E-66F181FED72E}" srcOrd="0" destOrd="0" presId="urn:microsoft.com/office/officeart/2005/8/layout/chevron1"/>
    <dgm:cxn modelId="{8EB216C8-9D32-43C5-9284-78FC01617BD7}" srcId="{13E41E3F-7520-4C1F-AD65-5DE1EE576E14}" destId="{7CB68173-903F-465A-B28F-D3421EA3B3C8}" srcOrd="5" destOrd="0" parTransId="{0890997B-BD9A-4BD7-9141-0CB6BBA6B31B}" sibTransId="{ECC14592-C744-420C-8442-B9C735E098B9}"/>
    <dgm:cxn modelId="{2C7D806B-A5FF-4C2F-A1CA-316D2FD3C600}" srcId="{13E41E3F-7520-4C1F-AD65-5DE1EE576E14}" destId="{F2F75B72-6D55-4877-BD92-C37E668104B0}" srcOrd="4" destOrd="0" parTransId="{DEDA9C12-7096-47F6-9954-567F18F6054A}" sibTransId="{79090270-34D2-4BE4-B261-DAA80307761F}"/>
    <dgm:cxn modelId="{3217FEB3-A114-43C3-80B4-D9C933CAD0A1}" type="presOf" srcId="{F2F75B72-6D55-4877-BD92-C37E668104B0}" destId="{38DB9D48-45D6-4B27-9214-BABCDA4722BF}" srcOrd="0" destOrd="0" presId="urn:microsoft.com/office/officeart/2005/8/layout/chevron1"/>
    <dgm:cxn modelId="{51341E5A-81FD-4307-A91E-172B4CB23166}" srcId="{13E41E3F-7520-4C1F-AD65-5DE1EE576E14}" destId="{73F1901D-0A0F-44D5-8D09-E971A921A1AD}" srcOrd="2" destOrd="0" parTransId="{990BBF4C-AD7F-42E8-A9F3-CD51CC589D4C}" sibTransId="{ACCA74C8-FA96-420E-ACAB-240FFB3259A7}"/>
    <dgm:cxn modelId="{B2C035AF-813D-4904-B4EF-9F3FD19549A7}" type="presParOf" srcId="{1CA3169E-39C5-4353-AADE-E379D9859F3D}" destId="{18BA7F4B-5944-4A0B-9468-BAD99B2FF15F}" srcOrd="0" destOrd="0" presId="urn:microsoft.com/office/officeart/2005/8/layout/chevron1"/>
    <dgm:cxn modelId="{52AD9A7B-040C-4C0C-B76A-A062F59D52F8}" type="presParOf" srcId="{1CA3169E-39C5-4353-AADE-E379D9859F3D}" destId="{5E7C6D6B-C4A7-45E5-B1B2-84D9E7ECF7A0}" srcOrd="1" destOrd="0" presId="urn:microsoft.com/office/officeart/2005/8/layout/chevron1"/>
    <dgm:cxn modelId="{3851DBC1-44A8-43A3-B5FF-B809A21F1C88}" type="presParOf" srcId="{1CA3169E-39C5-4353-AADE-E379D9859F3D}" destId="{0E29E0B4-46F0-4824-8C1E-66F181FED72E}" srcOrd="2" destOrd="0" presId="urn:microsoft.com/office/officeart/2005/8/layout/chevron1"/>
    <dgm:cxn modelId="{BC5C64DF-A27F-4B44-81B6-F16312B58C1C}" type="presParOf" srcId="{1CA3169E-39C5-4353-AADE-E379D9859F3D}" destId="{1CCF4F66-0066-44CB-B1C0-F103EB749A76}" srcOrd="3" destOrd="0" presId="urn:microsoft.com/office/officeart/2005/8/layout/chevron1"/>
    <dgm:cxn modelId="{DDD33EC7-7E86-43A8-967F-134A29C5F6AE}" type="presParOf" srcId="{1CA3169E-39C5-4353-AADE-E379D9859F3D}" destId="{AFEDD302-131F-4D86-A462-E015DA4CE335}" srcOrd="4" destOrd="0" presId="urn:microsoft.com/office/officeart/2005/8/layout/chevron1"/>
    <dgm:cxn modelId="{5A59303C-5904-4113-8901-05F5B1EAAAEE}" type="presParOf" srcId="{1CA3169E-39C5-4353-AADE-E379D9859F3D}" destId="{D1D7C3EC-D30C-4C4C-9175-1A365CD0C005}" srcOrd="5" destOrd="0" presId="urn:microsoft.com/office/officeart/2005/8/layout/chevron1"/>
    <dgm:cxn modelId="{4894D0E7-8992-46CA-9474-01F709654161}" type="presParOf" srcId="{1CA3169E-39C5-4353-AADE-E379D9859F3D}" destId="{44819D19-8D68-482C-AB55-01C1B8AD97F4}" srcOrd="6" destOrd="0" presId="urn:microsoft.com/office/officeart/2005/8/layout/chevron1"/>
    <dgm:cxn modelId="{79D3C364-BD81-4D60-92AD-CD7F2A4D7941}" type="presParOf" srcId="{1CA3169E-39C5-4353-AADE-E379D9859F3D}" destId="{0DAC807B-7074-4BF3-8A9E-D9EA47A5F495}" srcOrd="7" destOrd="0" presId="urn:microsoft.com/office/officeart/2005/8/layout/chevron1"/>
    <dgm:cxn modelId="{E9A5D382-0EFC-4A59-974E-DB1FB7DCF84E}" type="presParOf" srcId="{1CA3169E-39C5-4353-AADE-E379D9859F3D}" destId="{38DB9D48-45D6-4B27-9214-BABCDA4722BF}" srcOrd="8" destOrd="0" presId="urn:microsoft.com/office/officeart/2005/8/layout/chevron1"/>
    <dgm:cxn modelId="{09F6C9DE-5190-4510-B801-39B07BDE7130}" type="presParOf" srcId="{1CA3169E-39C5-4353-AADE-E379D9859F3D}" destId="{B74BC9B5-6E0F-4D4B-BBEF-767AE6B48208}" srcOrd="9" destOrd="0" presId="urn:microsoft.com/office/officeart/2005/8/layout/chevron1"/>
    <dgm:cxn modelId="{38031778-60FF-466C-9DD8-4BDDE8DF16E2}" type="presParOf" srcId="{1CA3169E-39C5-4353-AADE-E379D9859F3D}" destId="{E65A544B-B2E5-472E-9A3F-7DCF23E972D8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E41E3F-7520-4C1F-AD65-5DE1EE576E14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FC7A56D0-A9D3-4890-9288-0C50750E6294}">
      <dgm:prSet phldrT="[Texto]"/>
      <dgm:spPr/>
      <dgm:t>
        <a:bodyPr/>
        <a:lstStyle/>
        <a:p>
          <a:r>
            <a:rPr lang="es-ES" dirty="0" smtClean="0"/>
            <a:t>Introducción</a:t>
          </a:r>
          <a:endParaRPr lang="es-ES" dirty="0"/>
        </a:p>
      </dgm:t>
    </dgm:pt>
    <dgm:pt modelId="{CC119726-C46E-401F-BEFD-474A6F54D9D0}" type="parTrans" cxnId="{BBA86CBD-F019-4447-B977-63DA8BD0FD16}">
      <dgm:prSet/>
      <dgm:spPr/>
      <dgm:t>
        <a:bodyPr/>
        <a:lstStyle/>
        <a:p>
          <a:endParaRPr lang="es-ES"/>
        </a:p>
      </dgm:t>
    </dgm:pt>
    <dgm:pt modelId="{20FAB5DF-1797-4A8B-8B45-881EB853543A}" type="sibTrans" cxnId="{BBA86CBD-F019-4447-B977-63DA8BD0FD16}">
      <dgm:prSet/>
      <dgm:spPr/>
      <dgm:t>
        <a:bodyPr/>
        <a:lstStyle/>
        <a:p>
          <a:endParaRPr lang="es-ES"/>
        </a:p>
      </dgm:t>
    </dgm:pt>
    <dgm:pt modelId="{45DFA7AE-696E-4366-A7B7-0F0D6B7D3E60}">
      <dgm:prSet phldrT="[Texto]"/>
      <dgm:spPr>
        <a:noFill/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Estudio preliminar</a:t>
          </a:r>
          <a:endParaRPr lang="es-ES" dirty="0">
            <a:solidFill>
              <a:schemeClr val="tx1"/>
            </a:solidFill>
          </a:endParaRPr>
        </a:p>
      </dgm:t>
    </dgm:pt>
    <dgm:pt modelId="{2D5CF27F-BB74-4935-8001-8FA4AC11096F}" type="parTrans" cxnId="{3B1511F0-9382-4C25-ABD1-B09F9C2860FA}">
      <dgm:prSet/>
      <dgm:spPr/>
      <dgm:t>
        <a:bodyPr/>
        <a:lstStyle/>
        <a:p>
          <a:endParaRPr lang="es-ES"/>
        </a:p>
      </dgm:t>
    </dgm:pt>
    <dgm:pt modelId="{C8E685DB-F453-40EE-90B5-EFFD7E939AF2}" type="sibTrans" cxnId="{3B1511F0-9382-4C25-ABD1-B09F9C2860FA}">
      <dgm:prSet/>
      <dgm:spPr/>
      <dgm:t>
        <a:bodyPr/>
        <a:lstStyle/>
        <a:p>
          <a:endParaRPr lang="es-ES"/>
        </a:p>
      </dgm:t>
    </dgm:pt>
    <dgm:pt modelId="{73F1901D-0A0F-44D5-8D09-E971A921A1AD}">
      <dgm:prSet phldrT="[Texto]"/>
      <dgm:spPr>
        <a:solidFill>
          <a:schemeClr val="bg1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Esquema General</a:t>
          </a:r>
          <a:endParaRPr lang="es-ES" dirty="0">
            <a:solidFill>
              <a:schemeClr val="tx1"/>
            </a:solidFill>
          </a:endParaRPr>
        </a:p>
      </dgm:t>
    </dgm:pt>
    <dgm:pt modelId="{990BBF4C-AD7F-42E8-A9F3-CD51CC589D4C}" type="parTrans" cxnId="{51341E5A-81FD-4307-A91E-172B4CB23166}">
      <dgm:prSet/>
      <dgm:spPr/>
      <dgm:t>
        <a:bodyPr/>
        <a:lstStyle/>
        <a:p>
          <a:endParaRPr lang="es-ES"/>
        </a:p>
      </dgm:t>
    </dgm:pt>
    <dgm:pt modelId="{ACCA74C8-FA96-420E-ACAB-240FFB3259A7}" type="sibTrans" cxnId="{51341E5A-81FD-4307-A91E-172B4CB23166}">
      <dgm:prSet/>
      <dgm:spPr/>
      <dgm:t>
        <a:bodyPr/>
        <a:lstStyle/>
        <a:p>
          <a:endParaRPr lang="es-ES"/>
        </a:p>
      </dgm:t>
    </dgm:pt>
    <dgm:pt modelId="{342A86EC-BA36-48AF-8608-20AE10E36A01}">
      <dgm:prSet phldrT="[Texto]"/>
      <dgm:spPr>
        <a:solidFill>
          <a:schemeClr val="accent1"/>
        </a:solidFill>
      </dgm:spPr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PROSAIL</a:t>
          </a:r>
          <a:endParaRPr lang="es-ES" dirty="0">
            <a:solidFill>
              <a:schemeClr val="bg1"/>
            </a:solidFill>
          </a:endParaRPr>
        </a:p>
      </dgm:t>
    </dgm:pt>
    <dgm:pt modelId="{80AE96E3-4A3E-4263-A68A-CADBF60A6E01}" type="parTrans" cxnId="{D26395C0-0652-4DB2-A06B-8FDBD063A34A}">
      <dgm:prSet/>
      <dgm:spPr/>
      <dgm:t>
        <a:bodyPr/>
        <a:lstStyle/>
        <a:p>
          <a:endParaRPr lang="es-ES"/>
        </a:p>
      </dgm:t>
    </dgm:pt>
    <dgm:pt modelId="{920D139E-93BF-4F37-8FE0-C066D404A4FD}" type="sibTrans" cxnId="{D26395C0-0652-4DB2-A06B-8FDBD063A34A}">
      <dgm:prSet/>
      <dgm:spPr/>
      <dgm:t>
        <a:bodyPr/>
        <a:lstStyle/>
        <a:p>
          <a:endParaRPr lang="es-ES"/>
        </a:p>
      </dgm:t>
    </dgm:pt>
    <dgm:pt modelId="{F2F75B72-6D55-4877-BD92-C37E668104B0}">
      <dgm:prSet phldrT="[Texto]"/>
      <dgm:spPr/>
      <dgm:t>
        <a:bodyPr/>
        <a:lstStyle/>
        <a:p>
          <a:r>
            <a:rPr lang="es-ES" dirty="0" smtClean="0"/>
            <a:t>FLIGHT</a:t>
          </a:r>
          <a:endParaRPr lang="es-ES" dirty="0"/>
        </a:p>
      </dgm:t>
    </dgm:pt>
    <dgm:pt modelId="{DEDA9C12-7096-47F6-9954-567F18F6054A}" type="parTrans" cxnId="{2C7D806B-A5FF-4C2F-A1CA-316D2FD3C600}">
      <dgm:prSet/>
      <dgm:spPr/>
      <dgm:t>
        <a:bodyPr/>
        <a:lstStyle/>
        <a:p>
          <a:endParaRPr lang="es-ES"/>
        </a:p>
      </dgm:t>
    </dgm:pt>
    <dgm:pt modelId="{79090270-34D2-4BE4-B261-DAA80307761F}" type="sibTrans" cxnId="{2C7D806B-A5FF-4C2F-A1CA-316D2FD3C600}">
      <dgm:prSet/>
      <dgm:spPr/>
      <dgm:t>
        <a:bodyPr/>
        <a:lstStyle/>
        <a:p>
          <a:endParaRPr lang="es-ES"/>
        </a:p>
      </dgm:t>
    </dgm:pt>
    <dgm:pt modelId="{7CB68173-903F-465A-B28F-D3421EA3B3C8}">
      <dgm:prSet phldrT="[Texto]"/>
      <dgm:spPr/>
      <dgm:t>
        <a:bodyPr/>
        <a:lstStyle/>
        <a:p>
          <a:r>
            <a:rPr lang="es-ES" dirty="0" smtClean="0"/>
            <a:t>Conclusiones</a:t>
          </a:r>
          <a:endParaRPr lang="es-ES" dirty="0"/>
        </a:p>
      </dgm:t>
    </dgm:pt>
    <dgm:pt modelId="{0890997B-BD9A-4BD7-9141-0CB6BBA6B31B}" type="parTrans" cxnId="{8EB216C8-9D32-43C5-9284-78FC01617BD7}">
      <dgm:prSet/>
      <dgm:spPr/>
      <dgm:t>
        <a:bodyPr/>
        <a:lstStyle/>
        <a:p>
          <a:endParaRPr lang="es-ES"/>
        </a:p>
      </dgm:t>
    </dgm:pt>
    <dgm:pt modelId="{ECC14592-C744-420C-8442-B9C735E098B9}" type="sibTrans" cxnId="{8EB216C8-9D32-43C5-9284-78FC01617BD7}">
      <dgm:prSet/>
      <dgm:spPr/>
      <dgm:t>
        <a:bodyPr/>
        <a:lstStyle/>
        <a:p>
          <a:endParaRPr lang="es-ES"/>
        </a:p>
      </dgm:t>
    </dgm:pt>
    <dgm:pt modelId="{1CA3169E-39C5-4353-AADE-E379D9859F3D}" type="pres">
      <dgm:prSet presAssocID="{13E41E3F-7520-4C1F-AD65-5DE1EE576E14}" presName="Name0" presStyleCnt="0">
        <dgm:presLayoutVars>
          <dgm:dir/>
          <dgm:animLvl val="lvl"/>
          <dgm:resizeHandles val="exact"/>
        </dgm:presLayoutVars>
      </dgm:prSet>
      <dgm:spPr/>
    </dgm:pt>
    <dgm:pt modelId="{18BA7F4B-5944-4A0B-9468-BAD99B2FF15F}" type="pres">
      <dgm:prSet presAssocID="{FC7A56D0-A9D3-4890-9288-0C50750E6294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7C6D6B-C4A7-45E5-B1B2-84D9E7ECF7A0}" type="pres">
      <dgm:prSet presAssocID="{20FAB5DF-1797-4A8B-8B45-881EB853543A}" presName="parTxOnlySpace" presStyleCnt="0"/>
      <dgm:spPr/>
    </dgm:pt>
    <dgm:pt modelId="{0E29E0B4-46F0-4824-8C1E-66F181FED72E}" type="pres">
      <dgm:prSet presAssocID="{45DFA7AE-696E-4366-A7B7-0F0D6B7D3E60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CF4F66-0066-44CB-B1C0-F103EB749A76}" type="pres">
      <dgm:prSet presAssocID="{C8E685DB-F453-40EE-90B5-EFFD7E939AF2}" presName="parTxOnlySpace" presStyleCnt="0"/>
      <dgm:spPr/>
    </dgm:pt>
    <dgm:pt modelId="{AFEDD302-131F-4D86-A462-E015DA4CE335}" type="pres">
      <dgm:prSet presAssocID="{73F1901D-0A0F-44D5-8D09-E971A921A1AD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D7C3EC-D30C-4C4C-9175-1A365CD0C005}" type="pres">
      <dgm:prSet presAssocID="{ACCA74C8-FA96-420E-ACAB-240FFB3259A7}" presName="parTxOnlySpace" presStyleCnt="0"/>
      <dgm:spPr/>
    </dgm:pt>
    <dgm:pt modelId="{44819D19-8D68-482C-AB55-01C1B8AD97F4}" type="pres">
      <dgm:prSet presAssocID="{342A86EC-BA36-48AF-8608-20AE10E36A01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AC807B-7074-4BF3-8A9E-D9EA47A5F495}" type="pres">
      <dgm:prSet presAssocID="{920D139E-93BF-4F37-8FE0-C066D404A4FD}" presName="parTxOnlySpace" presStyleCnt="0"/>
      <dgm:spPr/>
    </dgm:pt>
    <dgm:pt modelId="{38DB9D48-45D6-4B27-9214-BABCDA4722BF}" type="pres">
      <dgm:prSet presAssocID="{F2F75B72-6D55-4877-BD92-C37E668104B0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4BC9B5-6E0F-4D4B-BBEF-767AE6B48208}" type="pres">
      <dgm:prSet presAssocID="{79090270-34D2-4BE4-B261-DAA80307761F}" presName="parTxOnlySpace" presStyleCnt="0"/>
      <dgm:spPr/>
    </dgm:pt>
    <dgm:pt modelId="{E65A544B-B2E5-472E-9A3F-7DCF23E972D8}" type="pres">
      <dgm:prSet presAssocID="{7CB68173-903F-465A-B28F-D3421EA3B3C8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02E57B6-4DC3-4BE8-8893-FD262ED7AA42}" type="presOf" srcId="{13E41E3F-7520-4C1F-AD65-5DE1EE576E14}" destId="{1CA3169E-39C5-4353-AADE-E379D9859F3D}" srcOrd="0" destOrd="0" presId="urn:microsoft.com/office/officeart/2005/8/layout/chevron1"/>
    <dgm:cxn modelId="{D26395C0-0652-4DB2-A06B-8FDBD063A34A}" srcId="{13E41E3F-7520-4C1F-AD65-5DE1EE576E14}" destId="{342A86EC-BA36-48AF-8608-20AE10E36A01}" srcOrd="3" destOrd="0" parTransId="{80AE96E3-4A3E-4263-A68A-CADBF60A6E01}" sibTransId="{920D139E-93BF-4F37-8FE0-C066D404A4FD}"/>
    <dgm:cxn modelId="{7B9A5ADE-6D27-4249-AF53-D212A74BBD05}" type="presOf" srcId="{F2F75B72-6D55-4877-BD92-C37E668104B0}" destId="{38DB9D48-45D6-4B27-9214-BABCDA4722BF}" srcOrd="0" destOrd="0" presId="urn:microsoft.com/office/officeart/2005/8/layout/chevron1"/>
    <dgm:cxn modelId="{D0F6A4D5-19DC-443B-87B9-B6549229175A}" type="presOf" srcId="{45DFA7AE-696E-4366-A7B7-0F0D6B7D3E60}" destId="{0E29E0B4-46F0-4824-8C1E-66F181FED72E}" srcOrd="0" destOrd="0" presId="urn:microsoft.com/office/officeart/2005/8/layout/chevron1"/>
    <dgm:cxn modelId="{3B1511F0-9382-4C25-ABD1-B09F9C2860FA}" srcId="{13E41E3F-7520-4C1F-AD65-5DE1EE576E14}" destId="{45DFA7AE-696E-4366-A7B7-0F0D6B7D3E60}" srcOrd="1" destOrd="0" parTransId="{2D5CF27F-BB74-4935-8001-8FA4AC11096F}" sibTransId="{C8E685DB-F453-40EE-90B5-EFFD7E939AF2}"/>
    <dgm:cxn modelId="{EE4B3342-4B58-42EE-B154-7385ADAD78B6}" type="presOf" srcId="{73F1901D-0A0F-44D5-8D09-E971A921A1AD}" destId="{AFEDD302-131F-4D86-A462-E015DA4CE335}" srcOrd="0" destOrd="0" presId="urn:microsoft.com/office/officeart/2005/8/layout/chevron1"/>
    <dgm:cxn modelId="{51341E5A-81FD-4307-A91E-172B4CB23166}" srcId="{13E41E3F-7520-4C1F-AD65-5DE1EE576E14}" destId="{73F1901D-0A0F-44D5-8D09-E971A921A1AD}" srcOrd="2" destOrd="0" parTransId="{990BBF4C-AD7F-42E8-A9F3-CD51CC589D4C}" sibTransId="{ACCA74C8-FA96-420E-ACAB-240FFB3259A7}"/>
    <dgm:cxn modelId="{51E63F75-9333-48CA-85DC-6A7CDE884BC0}" type="presOf" srcId="{342A86EC-BA36-48AF-8608-20AE10E36A01}" destId="{44819D19-8D68-482C-AB55-01C1B8AD97F4}" srcOrd="0" destOrd="0" presId="urn:microsoft.com/office/officeart/2005/8/layout/chevron1"/>
    <dgm:cxn modelId="{3918D4DA-5D4E-468A-8D3D-6D704090A292}" type="presOf" srcId="{FC7A56D0-A9D3-4890-9288-0C50750E6294}" destId="{18BA7F4B-5944-4A0B-9468-BAD99B2FF15F}" srcOrd="0" destOrd="0" presId="urn:microsoft.com/office/officeart/2005/8/layout/chevron1"/>
    <dgm:cxn modelId="{BBA86CBD-F019-4447-B977-63DA8BD0FD16}" srcId="{13E41E3F-7520-4C1F-AD65-5DE1EE576E14}" destId="{FC7A56D0-A9D3-4890-9288-0C50750E6294}" srcOrd="0" destOrd="0" parTransId="{CC119726-C46E-401F-BEFD-474A6F54D9D0}" sibTransId="{20FAB5DF-1797-4A8B-8B45-881EB853543A}"/>
    <dgm:cxn modelId="{C306A921-C3D8-434B-BFB5-85569BED6EFC}" type="presOf" srcId="{7CB68173-903F-465A-B28F-D3421EA3B3C8}" destId="{E65A544B-B2E5-472E-9A3F-7DCF23E972D8}" srcOrd="0" destOrd="0" presId="urn:microsoft.com/office/officeart/2005/8/layout/chevron1"/>
    <dgm:cxn modelId="{8EB216C8-9D32-43C5-9284-78FC01617BD7}" srcId="{13E41E3F-7520-4C1F-AD65-5DE1EE576E14}" destId="{7CB68173-903F-465A-B28F-D3421EA3B3C8}" srcOrd="5" destOrd="0" parTransId="{0890997B-BD9A-4BD7-9141-0CB6BBA6B31B}" sibTransId="{ECC14592-C744-420C-8442-B9C735E098B9}"/>
    <dgm:cxn modelId="{2C7D806B-A5FF-4C2F-A1CA-316D2FD3C600}" srcId="{13E41E3F-7520-4C1F-AD65-5DE1EE576E14}" destId="{F2F75B72-6D55-4877-BD92-C37E668104B0}" srcOrd="4" destOrd="0" parTransId="{DEDA9C12-7096-47F6-9954-567F18F6054A}" sibTransId="{79090270-34D2-4BE4-B261-DAA80307761F}"/>
    <dgm:cxn modelId="{C4981E59-7A13-46CA-B75A-224FA6FA8283}" type="presParOf" srcId="{1CA3169E-39C5-4353-AADE-E379D9859F3D}" destId="{18BA7F4B-5944-4A0B-9468-BAD99B2FF15F}" srcOrd="0" destOrd="0" presId="urn:microsoft.com/office/officeart/2005/8/layout/chevron1"/>
    <dgm:cxn modelId="{252E6D3A-17FB-4E4B-B9DC-EC3B351BC770}" type="presParOf" srcId="{1CA3169E-39C5-4353-AADE-E379D9859F3D}" destId="{5E7C6D6B-C4A7-45E5-B1B2-84D9E7ECF7A0}" srcOrd="1" destOrd="0" presId="urn:microsoft.com/office/officeart/2005/8/layout/chevron1"/>
    <dgm:cxn modelId="{44A1BEE7-F9D9-46EF-A52F-F38E26B2BE59}" type="presParOf" srcId="{1CA3169E-39C5-4353-AADE-E379D9859F3D}" destId="{0E29E0B4-46F0-4824-8C1E-66F181FED72E}" srcOrd="2" destOrd="0" presId="urn:microsoft.com/office/officeart/2005/8/layout/chevron1"/>
    <dgm:cxn modelId="{AF5D247D-88CA-4DD9-920B-87DBF40A7B6C}" type="presParOf" srcId="{1CA3169E-39C5-4353-AADE-E379D9859F3D}" destId="{1CCF4F66-0066-44CB-B1C0-F103EB749A76}" srcOrd="3" destOrd="0" presId="urn:microsoft.com/office/officeart/2005/8/layout/chevron1"/>
    <dgm:cxn modelId="{69C8037D-5EF2-46AB-8CCF-27CA150E40F3}" type="presParOf" srcId="{1CA3169E-39C5-4353-AADE-E379D9859F3D}" destId="{AFEDD302-131F-4D86-A462-E015DA4CE335}" srcOrd="4" destOrd="0" presId="urn:microsoft.com/office/officeart/2005/8/layout/chevron1"/>
    <dgm:cxn modelId="{7DFB4DBB-748A-4151-A087-6B18D25338EB}" type="presParOf" srcId="{1CA3169E-39C5-4353-AADE-E379D9859F3D}" destId="{D1D7C3EC-D30C-4C4C-9175-1A365CD0C005}" srcOrd="5" destOrd="0" presId="urn:microsoft.com/office/officeart/2005/8/layout/chevron1"/>
    <dgm:cxn modelId="{FC78D2CD-0EF2-4973-81D6-E982DFAF8789}" type="presParOf" srcId="{1CA3169E-39C5-4353-AADE-E379D9859F3D}" destId="{44819D19-8D68-482C-AB55-01C1B8AD97F4}" srcOrd="6" destOrd="0" presId="urn:microsoft.com/office/officeart/2005/8/layout/chevron1"/>
    <dgm:cxn modelId="{1C96B397-DF98-4433-9CDB-57E14C81AD62}" type="presParOf" srcId="{1CA3169E-39C5-4353-AADE-E379D9859F3D}" destId="{0DAC807B-7074-4BF3-8A9E-D9EA47A5F495}" srcOrd="7" destOrd="0" presId="urn:microsoft.com/office/officeart/2005/8/layout/chevron1"/>
    <dgm:cxn modelId="{2EEBBAE9-424F-4559-9588-1C0408398C6D}" type="presParOf" srcId="{1CA3169E-39C5-4353-AADE-E379D9859F3D}" destId="{38DB9D48-45D6-4B27-9214-BABCDA4722BF}" srcOrd="8" destOrd="0" presId="urn:microsoft.com/office/officeart/2005/8/layout/chevron1"/>
    <dgm:cxn modelId="{1F8D4248-1671-41A5-8139-50A8DE89D6E7}" type="presParOf" srcId="{1CA3169E-39C5-4353-AADE-E379D9859F3D}" destId="{B74BC9B5-6E0F-4D4B-BBEF-767AE6B48208}" srcOrd="9" destOrd="0" presId="urn:microsoft.com/office/officeart/2005/8/layout/chevron1"/>
    <dgm:cxn modelId="{E2473339-5D29-4880-9646-03130159CCE2}" type="presParOf" srcId="{1CA3169E-39C5-4353-AADE-E379D9859F3D}" destId="{E65A544B-B2E5-472E-9A3F-7DCF23E972D8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E41E3F-7520-4C1F-AD65-5DE1EE576E14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FC7A56D0-A9D3-4890-9288-0C50750E6294}">
      <dgm:prSet phldrT="[Texto]"/>
      <dgm:spPr/>
      <dgm:t>
        <a:bodyPr/>
        <a:lstStyle/>
        <a:p>
          <a:r>
            <a:rPr lang="es-ES" dirty="0" smtClean="0"/>
            <a:t>FLIGHT</a:t>
          </a:r>
          <a:endParaRPr lang="es-ES" dirty="0"/>
        </a:p>
      </dgm:t>
    </dgm:pt>
    <dgm:pt modelId="{CC119726-C46E-401F-BEFD-474A6F54D9D0}" type="parTrans" cxnId="{BBA86CBD-F019-4447-B977-63DA8BD0FD16}">
      <dgm:prSet/>
      <dgm:spPr/>
      <dgm:t>
        <a:bodyPr/>
        <a:lstStyle/>
        <a:p>
          <a:endParaRPr lang="es-ES"/>
        </a:p>
      </dgm:t>
    </dgm:pt>
    <dgm:pt modelId="{20FAB5DF-1797-4A8B-8B45-881EB853543A}" type="sibTrans" cxnId="{BBA86CBD-F019-4447-B977-63DA8BD0FD16}">
      <dgm:prSet/>
      <dgm:spPr/>
      <dgm:t>
        <a:bodyPr/>
        <a:lstStyle/>
        <a:p>
          <a:endParaRPr lang="es-ES"/>
        </a:p>
      </dgm:t>
    </dgm:pt>
    <dgm:pt modelId="{45DFA7AE-696E-4366-A7B7-0F0D6B7D3E60}">
      <dgm:prSet phldrT="[Texto]"/>
      <dgm:spPr>
        <a:noFill/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Estudio preliminar</a:t>
          </a:r>
          <a:endParaRPr lang="es-ES" dirty="0">
            <a:solidFill>
              <a:schemeClr val="tx1"/>
            </a:solidFill>
          </a:endParaRPr>
        </a:p>
      </dgm:t>
    </dgm:pt>
    <dgm:pt modelId="{2D5CF27F-BB74-4935-8001-8FA4AC11096F}" type="parTrans" cxnId="{3B1511F0-9382-4C25-ABD1-B09F9C2860FA}">
      <dgm:prSet/>
      <dgm:spPr/>
      <dgm:t>
        <a:bodyPr/>
        <a:lstStyle/>
        <a:p>
          <a:endParaRPr lang="es-ES"/>
        </a:p>
      </dgm:t>
    </dgm:pt>
    <dgm:pt modelId="{C8E685DB-F453-40EE-90B5-EFFD7E939AF2}" type="sibTrans" cxnId="{3B1511F0-9382-4C25-ABD1-B09F9C2860FA}">
      <dgm:prSet/>
      <dgm:spPr/>
      <dgm:t>
        <a:bodyPr/>
        <a:lstStyle/>
        <a:p>
          <a:endParaRPr lang="es-ES"/>
        </a:p>
      </dgm:t>
    </dgm:pt>
    <dgm:pt modelId="{73F1901D-0A0F-44D5-8D09-E971A921A1AD}">
      <dgm:prSet phldrT="[Texto]"/>
      <dgm:spPr>
        <a:solidFill>
          <a:schemeClr val="bg1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Esquema General</a:t>
          </a:r>
          <a:endParaRPr lang="es-ES" dirty="0">
            <a:solidFill>
              <a:schemeClr val="tx1"/>
            </a:solidFill>
          </a:endParaRPr>
        </a:p>
      </dgm:t>
    </dgm:pt>
    <dgm:pt modelId="{990BBF4C-AD7F-42E8-A9F3-CD51CC589D4C}" type="parTrans" cxnId="{51341E5A-81FD-4307-A91E-172B4CB23166}">
      <dgm:prSet/>
      <dgm:spPr/>
      <dgm:t>
        <a:bodyPr/>
        <a:lstStyle/>
        <a:p>
          <a:endParaRPr lang="es-ES"/>
        </a:p>
      </dgm:t>
    </dgm:pt>
    <dgm:pt modelId="{ACCA74C8-FA96-420E-ACAB-240FFB3259A7}" type="sibTrans" cxnId="{51341E5A-81FD-4307-A91E-172B4CB23166}">
      <dgm:prSet/>
      <dgm:spPr/>
      <dgm:t>
        <a:bodyPr/>
        <a:lstStyle/>
        <a:p>
          <a:endParaRPr lang="es-ES"/>
        </a:p>
      </dgm:t>
    </dgm:pt>
    <dgm:pt modelId="{342A86EC-BA36-48AF-8608-20AE10E36A01}">
      <dgm:prSet phldrT="[Texto]"/>
      <dgm:spPr>
        <a:solidFill>
          <a:schemeClr val="bg1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PROSAIL</a:t>
          </a:r>
          <a:endParaRPr lang="es-ES" dirty="0">
            <a:solidFill>
              <a:schemeClr val="tx1"/>
            </a:solidFill>
          </a:endParaRPr>
        </a:p>
      </dgm:t>
    </dgm:pt>
    <dgm:pt modelId="{80AE96E3-4A3E-4263-A68A-CADBF60A6E01}" type="parTrans" cxnId="{D26395C0-0652-4DB2-A06B-8FDBD063A34A}">
      <dgm:prSet/>
      <dgm:spPr/>
      <dgm:t>
        <a:bodyPr/>
        <a:lstStyle/>
        <a:p>
          <a:endParaRPr lang="es-ES"/>
        </a:p>
      </dgm:t>
    </dgm:pt>
    <dgm:pt modelId="{920D139E-93BF-4F37-8FE0-C066D404A4FD}" type="sibTrans" cxnId="{D26395C0-0652-4DB2-A06B-8FDBD063A34A}">
      <dgm:prSet/>
      <dgm:spPr/>
      <dgm:t>
        <a:bodyPr/>
        <a:lstStyle/>
        <a:p>
          <a:endParaRPr lang="es-ES"/>
        </a:p>
      </dgm:t>
    </dgm:pt>
    <dgm:pt modelId="{F2F75B72-6D55-4877-BD92-C37E668104B0}">
      <dgm:prSet phldrT="[Texto]"/>
      <dgm:spPr>
        <a:solidFill>
          <a:schemeClr val="accent1"/>
        </a:solidFill>
      </dgm:spPr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FLIGHT</a:t>
          </a:r>
          <a:endParaRPr lang="es-ES" dirty="0">
            <a:solidFill>
              <a:schemeClr val="bg1"/>
            </a:solidFill>
          </a:endParaRPr>
        </a:p>
      </dgm:t>
    </dgm:pt>
    <dgm:pt modelId="{DEDA9C12-7096-47F6-9954-567F18F6054A}" type="parTrans" cxnId="{2C7D806B-A5FF-4C2F-A1CA-316D2FD3C600}">
      <dgm:prSet/>
      <dgm:spPr/>
      <dgm:t>
        <a:bodyPr/>
        <a:lstStyle/>
        <a:p>
          <a:endParaRPr lang="es-ES"/>
        </a:p>
      </dgm:t>
    </dgm:pt>
    <dgm:pt modelId="{79090270-34D2-4BE4-B261-DAA80307761F}" type="sibTrans" cxnId="{2C7D806B-A5FF-4C2F-A1CA-316D2FD3C600}">
      <dgm:prSet/>
      <dgm:spPr/>
      <dgm:t>
        <a:bodyPr/>
        <a:lstStyle/>
        <a:p>
          <a:endParaRPr lang="es-ES"/>
        </a:p>
      </dgm:t>
    </dgm:pt>
    <dgm:pt modelId="{7CB68173-903F-465A-B28F-D3421EA3B3C8}">
      <dgm:prSet phldrT="[Texto]"/>
      <dgm:spPr/>
      <dgm:t>
        <a:bodyPr/>
        <a:lstStyle/>
        <a:p>
          <a:r>
            <a:rPr lang="es-ES" dirty="0" smtClean="0"/>
            <a:t>Conclusiones</a:t>
          </a:r>
          <a:endParaRPr lang="es-ES" dirty="0"/>
        </a:p>
      </dgm:t>
    </dgm:pt>
    <dgm:pt modelId="{0890997B-BD9A-4BD7-9141-0CB6BBA6B31B}" type="parTrans" cxnId="{8EB216C8-9D32-43C5-9284-78FC01617BD7}">
      <dgm:prSet/>
      <dgm:spPr/>
      <dgm:t>
        <a:bodyPr/>
        <a:lstStyle/>
        <a:p>
          <a:endParaRPr lang="es-ES"/>
        </a:p>
      </dgm:t>
    </dgm:pt>
    <dgm:pt modelId="{ECC14592-C744-420C-8442-B9C735E098B9}" type="sibTrans" cxnId="{8EB216C8-9D32-43C5-9284-78FC01617BD7}">
      <dgm:prSet/>
      <dgm:spPr/>
      <dgm:t>
        <a:bodyPr/>
        <a:lstStyle/>
        <a:p>
          <a:endParaRPr lang="es-ES"/>
        </a:p>
      </dgm:t>
    </dgm:pt>
    <dgm:pt modelId="{1CA3169E-39C5-4353-AADE-E379D9859F3D}" type="pres">
      <dgm:prSet presAssocID="{13E41E3F-7520-4C1F-AD65-5DE1EE576E14}" presName="Name0" presStyleCnt="0">
        <dgm:presLayoutVars>
          <dgm:dir/>
          <dgm:animLvl val="lvl"/>
          <dgm:resizeHandles val="exact"/>
        </dgm:presLayoutVars>
      </dgm:prSet>
      <dgm:spPr/>
    </dgm:pt>
    <dgm:pt modelId="{18BA7F4B-5944-4A0B-9468-BAD99B2FF15F}" type="pres">
      <dgm:prSet presAssocID="{FC7A56D0-A9D3-4890-9288-0C50750E6294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7C6D6B-C4A7-45E5-B1B2-84D9E7ECF7A0}" type="pres">
      <dgm:prSet presAssocID="{20FAB5DF-1797-4A8B-8B45-881EB853543A}" presName="parTxOnlySpace" presStyleCnt="0"/>
      <dgm:spPr/>
    </dgm:pt>
    <dgm:pt modelId="{0E29E0B4-46F0-4824-8C1E-66F181FED72E}" type="pres">
      <dgm:prSet presAssocID="{45DFA7AE-696E-4366-A7B7-0F0D6B7D3E60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CF4F66-0066-44CB-B1C0-F103EB749A76}" type="pres">
      <dgm:prSet presAssocID="{C8E685DB-F453-40EE-90B5-EFFD7E939AF2}" presName="parTxOnlySpace" presStyleCnt="0"/>
      <dgm:spPr/>
    </dgm:pt>
    <dgm:pt modelId="{AFEDD302-131F-4D86-A462-E015DA4CE335}" type="pres">
      <dgm:prSet presAssocID="{73F1901D-0A0F-44D5-8D09-E971A921A1AD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D7C3EC-D30C-4C4C-9175-1A365CD0C005}" type="pres">
      <dgm:prSet presAssocID="{ACCA74C8-FA96-420E-ACAB-240FFB3259A7}" presName="parTxOnlySpace" presStyleCnt="0"/>
      <dgm:spPr/>
    </dgm:pt>
    <dgm:pt modelId="{44819D19-8D68-482C-AB55-01C1B8AD97F4}" type="pres">
      <dgm:prSet presAssocID="{342A86EC-BA36-48AF-8608-20AE10E36A01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AC807B-7074-4BF3-8A9E-D9EA47A5F495}" type="pres">
      <dgm:prSet presAssocID="{920D139E-93BF-4F37-8FE0-C066D404A4FD}" presName="parTxOnlySpace" presStyleCnt="0"/>
      <dgm:spPr/>
    </dgm:pt>
    <dgm:pt modelId="{38DB9D48-45D6-4B27-9214-BABCDA4722BF}" type="pres">
      <dgm:prSet presAssocID="{F2F75B72-6D55-4877-BD92-C37E668104B0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4BC9B5-6E0F-4D4B-BBEF-767AE6B48208}" type="pres">
      <dgm:prSet presAssocID="{79090270-34D2-4BE4-B261-DAA80307761F}" presName="parTxOnlySpace" presStyleCnt="0"/>
      <dgm:spPr/>
    </dgm:pt>
    <dgm:pt modelId="{E65A544B-B2E5-472E-9A3F-7DCF23E972D8}" type="pres">
      <dgm:prSet presAssocID="{7CB68173-903F-465A-B28F-D3421EA3B3C8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9031DEF-C0C5-4DE6-92F9-BBBFBCFA5A4C}" type="presOf" srcId="{73F1901D-0A0F-44D5-8D09-E971A921A1AD}" destId="{AFEDD302-131F-4D86-A462-E015DA4CE335}" srcOrd="0" destOrd="0" presId="urn:microsoft.com/office/officeart/2005/8/layout/chevron1"/>
    <dgm:cxn modelId="{3B1511F0-9382-4C25-ABD1-B09F9C2860FA}" srcId="{13E41E3F-7520-4C1F-AD65-5DE1EE576E14}" destId="{45DFA7AE-696E-4366-A7B7-0F0D6B7D3E60}" srcOrd="1" destOrd="0" parTransId="{2D5CF27F-BB74-4935-8001-8FA4AC11096F}" sibTransId="{C8E685DB-F453-40EE-90B5-EFFD7E939AF2}"/>
    <dgm:cxn modelId="{FA944DF4-7D37-4C06-AA8A-25EC800B09D7}" type="presOf" srcId="{FC7A56D0-A9D3-4890-9288-0C50750E6294}" destId="{18BA7F4B-5944-4A0B-9468-BAD99B2FF15F}" srcOrd="0" destOrd="0" presId="urn:microsoft.com/office/officeart/2005/8/layout/chevron1"/>
    <dgm:cxn modelId="{1A39A790-66FF-45B8-9084-CAAD0A3BA2D8}" type="presOf" srcId="{F2F75B72-6D55-4877-BD92-C37E668104B0}" destId="{38DB9D48-45D6-4B27-9214-BABCDA4722BF}" srcOrd="0" destOrd="0" presId="urn:microsoft.com/office/officeart/2005/8/layout/chevron1"/>
    <dgm:cxn modelId="{D26395C0-0652-4DB2-A06B-8FDBD063A34A}" srcId="{13E41E3F-7520-4C1F-AD65-5DE1EE576E14}" destId="{342A86EC-BA36-48AF-8608-20AE10E36A01}" srcOrd="3" destOrd="0" parTransId="{80AE96E3-4A3E-4263-A68A-CADBF60A6E01}" sibTransId="{920D139E-93BF-4F37-8FE0-C066D404A4FD}"/>
    <dgm:cxn modelId="{167680F3-60C9-4B2B-BFD8-5976D056DE3A}" type="presOf" srcId="{13E41E3F-7520-4C1F-AD65-5DE1EE576E14}" destId="{1CA3169E-39C5-4353-AADE-E379D9859F3D}" srcOrd="0" destOrd="0" presId="urn:microsoft.com/office/officeart/2005/8/layout/chevron1"/>
    <dgm:cxn modelId="{280412F0-AD36-46D5-8C1D-8F6F8AEE8198}" type="presOf" srcId="{45DFA7AE-696E-4366-A7B7-0F0D6B7D3E60}" destId="{0E29E0B4-46F0-4824-8C1E-66F181FED72E}" srcOrd="0" destOrd="0" presId="urn:microsoft.com/office/officeart/2005/8/layout/chevron1"/>
    <dgm:cxn modelId="{47F35D6B-93BC-4B34-B799-61F63F6D9BFB}" type="presOf" srcId="{7CB68173-903F-465A-B28F-D3421EA3B3C8}" destId="{E65A544B-B2E5-472E-9A3F-7DCF23E972D8}" srcOrd="0" destOrd="0" presId="urn:microsoft.com/office/officeart/2005/8/layout/chevron1"/>
    <dgm:cxn modelId="{BBA86CBD-F019-4447-B977-63DA8BD0FD16}" srcId="{13E41E3F-7520-4C1F-AD65-5DE1EE576E14}" destId="{FC7A56D0-A9D3-4890-9288-0C50750E6294}" srcOrd="0" destOrd="0" parTransId="{CC119726-C46E-401F-BEFD-474A6F54D9D0}" sibTransId="{20FAB5DF-1797-4A8B-8B45-881EB853543A}"/>
    <dgm:cxn modelId="{8EB216C8-9D32-43C5-9284-78FC01617BD7}" srcId="{13E41E3F-7520-4C1F-AD65-5DE1EE576E14}" destId="{7CB68173-903F-465A-B28F-D3421EA3B3C8}" srcOrd="5" destOrd="0" parTransId="{0890997B-BD9A-4BD7-9141-0CB6BBA6B31B}" sibTransId="{ECC14592-C744-420C-8442-B9C735E098B9}"/>
    <dgm:cxn modelId="{E7A08E74-3FEB-4ACD-AF15-4E8B4E002D25}" type="presOf" srcId="{342A86EC-BA36-48AF-8608-20AE10E36A01}" destId="{44819D19-8D68-482C-AB55-01C1B8AD97F4}" srcOrd="0" destOrd="0" presId="urn:microsoft.com/office/officeart/2005/8/layout/chevron1"/>
    <dgm:cxn modelId="{2C7D806B-A5FF-4C2F-A1CA-316D2FD3C600}" srcId="{13E41E3F-7520-4C1F-AD65-5DE1EE576E14}" destId="{F2F75B72-6D55-4877-BD92-C37E668104B0}" srcOrd="4" destOrd="0" parTransId="{DEDA9C12-7096-47F6-9954-567F18F6054A}" sibTransId="{79090270-34D2-4BE4-B261-DAA80307761F}"/>
    <dgm:cxn modelId="{51341E5A-81FD-4307-A91E-172B4CB23166}" srcId="{13E41E3F-7520-4C1F-AD65-5DE1EE576E14}" destId="{73F1901D-0A0F-44D5-8D09-E971A921A1AD}" srcOrd="2" destOrd="0" parTransId="{990BBF4C-AD7F-42E8-A9F3-CD51CC589D4C}" sibTransId="{ACCA74C8-FA96-420E-ACAB-240FFB3259A7}"/>
    <dgm:cxn modelId="{FA0E1C82-B67E-4BCD-9501-8E02D619E9F4}" type="presParOf" srcId="{1CA3169E-39C5-4353-AADE-E379D9859F3D}" destId="{18BA7F4B-5944-4A0B-9468-BAD99B2FF15F}" srcOrd="0" destOrd="0" presId="urn:microsoft.com/office/officeart/2005/8/layout/chevron1"/>
    <dgm:cxn modelId="{57479895-5577-411B-9E69-80CF308BC21E}" type="presParOf" srcId="{1CA3169E-39C5-4353-AADE-E379D9859F3D}" destId="{5E7C6D6B-C4A7-45E5-B1B2-84D9E7ECF7A0}" srcOrd="1" destOrd="0" presId="urn:microsoft.com/office/officeart/2005/8/layout/chevron1"/>
    <dgm:cxn modelId="{DA3857BA-ED2C-4942-8965-8831CD8FE8B1}" type="presParOf" srcId="{1CA3169E-39C5-4353-AADE-E379D9859F3D}" destId="{0E29E0B4-46F0-4824-8C1E-66F181FED72E}" srcOrd="2" destOrd="0" presId="urn:microsoft.com/office/officeart/2005/8/layout/chevron1"/>
    <dgm:cxn modelId="{7CC4CFC0-A645-473B-8D83-C7B27ACDEAA9}" type="presParOf" srcId="{1CA3169E-39C5-4353-AADE-E379D9859F3D}" destId="{1CCF4F66-0066-44CB-B1C0-F103EB749A76}" srcOrd="3" destOrd="0" presId="urn:microsoft.com/office/officeart/2005/8/layout/chevron1"/>
    <dgm:cxn modelId="{8BA8DEEB-5E26-41D2-A538-EF188458A539}" type="presParOf" srcId="{1CA3169E-39C5-4353-AADE-E379D9859F3D}" destId="{AFEDD302-131F-4D86-A462-E015DA4CE335}" srcOrd="4" destOrd="0" presId="urn:microsoft.com/office/officeart/2005/8/layout/chevron1"/>
    <dgm:cxn modelId="{BB97F027-4D10-404D-83A9-A106ACA07417}" type="presParOf" srcId="{1CA3169E-39C5-4353-AADE-E379D9859F3D}" destId="{D1D7C3EC-D30C-4C4C-9175-1A365CD0C005}" srcOrd="5" destOrd="0" presId="urn:microsoft.com/office/officeart/2005/8/layout/chevron1"/>
    <dgm:cxn modelId="{B9EEAD34-6CE5-4649-BC27-C8055C19B3F9}" type="presParOf" srcId="{1CA3169E-39C5-4353-AADE-E379D9859F3D}" destId="{44819D19-8D68-482C-AB55-01C1B8AD97F4}" srcOrd="6" destOrd="0" presId="urn:microsoft.com/office/officeart/2005/8/layout/chevron1"/>
    <dgm:cxn modelId="{2E52BB3B-9026-4FF3-8703-F5A723DAA4EE}" type="presParOf" srcId="{1CA3169E-39C5-4353-AADE-E379D9859F3D}" destId="{0DAC807B-7074-4BF3-8A9E-D9EA47A5F495}" srcOrd="7" destOrd="0" presId="urn:microsoft.com/office/officeart/2005/8/layout/chevron1"/>
    <dgm:cxn modelId="{F89C2236-4E06-4FC9-A85A-519C67C81266}" type="presParOf" srcId="{1CA3169E-39C5-4353-AADE-E379D9859F3D}" destId="{38DB9D48-45D6-4B27-9214-BABCDA4722BF}" srcOrd="8" destOrd="0" presId="urn:microsoft.com/office/officeart/2005/8/layout/chevron1"/>
    <dgm:cxn modelId="{F6B2DD32-5E93-4E68-BB72-CF56D5BABC3D}" type="presParOf" srcId="{1CA3169E-39C5-4353-AADE-E379D9859F3D}" destId="{B74BC9B5-6E0F-4D4B-BBEF-767AE6B48208}" srcOrd="9" destOrd="0" presId="urn:microsoft.com/office/officeart/2005/8/layout/chevron1"/>
    <dgm:cxn modelId="{E7F071E3-9718-4474-9DB5-02909158EDAB}" type="presParOf" srcId="{1CA3169E-39C5-4353-AADE-E379D9859F3D}" destId="{E65A544B-B2E5-472E-9A3F-7DCF23E972D8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3E41E3F-7520-4C1F-AD65-5DE1EE576E14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FC7A56D0-A9D3-4890-9288-0C50750E6294}">
      <dgm:prSet phldrT="[Texto]"/>
      <dgm:spPr/>
      <dgm:t>
        <a:bodyPr/>
        <a:lstStyle/>
        <a:p>
          <a:r>
            <a:rPr lang="es-ES" dirty="0" smtClean="0"/>
            <a:t>Introducción</a:t>
          </a:r>
          <a:endParaRPr lang="es-ES" dirty="0"/>
        </a:p>
      </dgm:t>
    </dgm:pt>
    <dgm:pt modelId="{CC119726-C46E-401F-BEFD-474A6F54D9D0}" type="parTrans" cxnId="{BBA86CBD-F019-4447-B977-63DA8BD0FD16}">
      <dgm:prSet/>
      <dgm:spPr/>
      <dgm:t>
        <a:bodyPr/>
        <a:lstStyle/>
        <a:p>
          <a:endParaRPr lang="es-ES"/>
        </a:p>
      </dgm:t>
    </dgm:pt>
    <dgm:pt modelId="{20FAB5DF-1797-4A8B-8B45-881EB853543A}" type="sibTrans" cxnId="{BBA86CBD-F019-4447-B977-63DA8BD0FD16}">
      <dgm:prSet/>
      <dgm:spPr/>
      <dgm:t>
        <a:bodyPr/>
        <a:lstStyle/>
        <a:p>
          <a:endParaRPr lang="es-ES"/>
        </a:p>
      </dgm:t>
    </dgm:pt>
    <dgm:pt modelId="{45DFA7AE-696E-4366-A7B7-0F0D6B7D3E60}">
      <dgm:prSet phldrT="[Texto]"/>
      <dgm:spPr>
        <a:noFill/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Estudio preliminar</a:t>
          </a:r>
          <a:endParaRPr lang="es-ES" dirty="0">
            <a:solidFill>
              <a:schemeClr val="tx1"/>
            </a:solidFill>
          </a:endParaRPr>
        </a:p>
      </dgm:t>
    </dgm:pt>
    <dgm:pt modelId="{2D5CF27F-BB74-4935-8001-8FA4AC11096F}" type="parTrans" cxnId="{3B1511F0-9382-4C25-ABD1-B09F9C2860FA}">
      <dgm:prSet/>
      <dgm:spPr/>
      <dgm:t>
        <a:bodyPr/>
        <a:lstStyle/>
        <a:p>
          <a:endParaRPr lang="es-ES"/>
        </a:p>
      </dgm:t>
    </dgm:pt>
    <dgm:pt modelId="{C8E685DB-F453-40EE-90B5-EFFD7E939AF2}" type="sibTrans" cxnId="{3B1511F0-9382-4C25-ABD1-B09F9C2860FA}">
      <dgm:prSet/>
      <dgm:spPr/>
      <dgm:t>
        <a:bodyPr/>
        <a:lstStyle/>
        <a:p>
          <a:endParaRPr lang="es-ES"/>
        </a:p>
      </dgm:t>
    </dgm:pt>
    <dgm:pt modelId="{73F1901D-0A0F-44D5-8D09-E971A921A1AD}">
      <dgm:prSet phldrT="[Texto]"/>
      <dgm:spPr>
        <a:solidFill>
          <a:schemeClr val="bg1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Esquema General</a:t>
          </a:r>
          <a:endParaRPr lang="es-ES" dirty="0">
            <a:solidFill>
              <a:schemeClr val="tx1"/>
            </a:solidFill>
          </a:endParaRPr>
        </a:p>
      </dgm:t>
    </dgm:pt>
    <dgm:pt modelId="{990BBF4C-AD7F-42E8-A9F3-CD51CC589D4C}" type="parTrans" cxnId="{51341E5A-81FD-4307-A91E-172B4CB23166}">
      <dgm:prSet/>
      <dgm:spPr/>
      <dgm:t>
        <a:bodyPr/>
        <a:lstStyle/>
        <a:p>
          <a:endParaRPr lang="es-ES"/>
        </a:p>
      </dgm:t>
    </dgm:pt>
    <dgm:pt modelId="{ACCA74C8-FA96-420E-ACAB-240FFB3259A7}" type="sibTrans" cxnId="{51341E5A-81FD-4307-A91E-172B4CB23166}">
      <dgm:prSet/>
      <dgm:spPr/>
      <dgm:t>
        <a:bodyPr/>
        <a:lstStyle/>
        <a:p>
          <a:endParaRPr lang="es-ES"/>
        </a:p>
      </dgm:t>
    </dgm:pt>
    <dgm:pt modelId="{342A86EC-BA36-48AF-8608-20AE10E36A01}">
      <dgm:prSet phldrT="[Texto]"/>
      <dgm:spPr>
        <a:solidFill>
          <a:schemeClr val="bg1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PROSAIL</a:t>
          </a:r>
          <a:endParaRPr lang="es-ES" dirty="0">
            <a:solidFill>
              <a:schemeClr val="tx1"/>
            </a:solidFill>
          </a:endParaRPr>
        </a:p>
      </dgm:t>
    </dgm:pt>
    <dgm:pt modelId="{80AE96E3-4A3E-4263-A68A-CADBF60A6E01}" type="parTrans" cxnId="{D26395C0-0652-4DB2-A06B-8FDBD063A34A}">
      <dgm:prSet/>
      <dgm:spPr/>
      <dgm:t>
        <a:bodyPr/>
        <a:lstStyle/>
        <a:p>
          <a:endParaRPr lang="es-ES"/>
        </a:p>
      </dgm:t>
    </dgm:pt>
    <dgm:pt modelId="{920D139E-93BF-4F37-8FE0-C066D404A4FD}" type="sibTrans" cxnId="{D26395C0-0652-4DB2-A06B-8FDBD063A34A}">
      <dgm:prSet/>
      <dgm:spPr/>
      <dgm:t>
        <a:bodyPr/>
        <a:lstStyle/>
        <a:p>
          <a:endParaRPr lang="es-ES"/>
        </a:p>
      </dgm:t>
    </dgm:pt>
    <dgm:pt modelId="{F2F75B72-6D55-4877-BD92-C37E668104B0}">
      <dgm:prSet phldrT="[Texto]"/>
      <dgm:spPr>
        <a:solidFill>
          <a:schemeClr val="bg1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FLIGHT</a:t>
          </a:r>
          <a:endParaRPr lang="es-ES" dirty="0">
            <a:solidFill>
              <a:schemeClr val="tx1"/>
            </a:solidFill>
          </a:endParaRPr>
        </a:p>
      </dgm:t>
    </dgm:pt>
    <dgm:pt modelId="{DEDA9C12-7096-47F6-9954-567F18F6054A}" type="parTrans" cxnId="{2C7D806B-A5FF-4C2F-A1CA-316D2FD3C600}">
      <dgm:prSet/>
      <dgm:spPr/>
      <dgm:t>
        <a:bodyPr/>
        <a:lstStyle/>
        <a:p>
          <a:endParaRPr lang="es-ES"/>
        </a:p>
      </dgm:t>
    </dgm:pt>
    <dgm:pt modelId="{79090270-34D2-4BE4-B261-DAA80307761F}" type="sibTrans" cxnId="{2C7D806B-A5FF-4C2F-A1CA-316D2FD3C600}">
      <dgm:prSet/>
      <dgm:spPr/>
      <dgm:t>
        <a:bodyPr/>
        <a:lstStyle/>
        <a:p>
          <a:endParaRPr lang="es-ES"/>
        </a:p>
      </dgm:t>
    </dgm:pt>
    <dgm:pt modelId="{7CB68173-903F-465A-B28F-D3421EA3B3C8}">
      <dgm:prSet phldrT="[Texto]"/>
      <dgm:spPr>
        <a:solidFill>
          <a:schemeClr val="accent1"/>
        </a:solidFill>
      </dgm:spPr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Conclusiones</a:t>
          </a:r>
          <a:endParaRPr lang="es-ES" dirty="0">
            <a:solidFill>
              <a:schemeClr val="bg1"/>
            </a:solidFill>
          </a:endParaRPr>
        </a:p>
      </dgm:t>
    </dgm:pt>
    <dgm:pt modelId="{0890997B-BD9A-4BD7-9141-0CB6BBA6B31B}" type="parTrans" cxnId="{8EB216C8-9D32-43C5-9284-78FC01617BD7}">
      <dgm:prSet/>
      <dgm:spPr/>
      <dgm:t>
        <a:bodyPr/>
        <a:lstStyle/>
        <a:p>
          <a:endParaRPr lang="es-ES"/>
        </a:p>
      </dgm:t>
    </dgm:pt>
    <dgm:pt modelId="{ECC14592-C744-420C-8442-B9C735E098B9}" type="sibTrans" cxnId="{8EB216C8-9D32-43C5-9284-78FC01617BD7}">
      <dgm:prSet/>
      <dgm:spPr/>
      <dgm:t>
        <a:bodyPr/>
        <a:lstStyle/>
        <a:p>
          <a:endParaRPr lang="es-ES"/>
        </a:p>
      </dgm:t>
    </dgm:pt>
    <dgm:pt modelId="{1CA3169E-39C5-4353-AADE-E379D9859F3D}" type="pres">
      <dgm:prSet presAssocID="{13E41E3F-7520-4C1F-AD65-5DE1EE576E14}" presName="Name0" presStyleCnt="0">
        <dgm:presLayoutVars>
          <dgm:dir/>
          <dgm:animLvl val="lvl"/>
          <dgm:resizeHandles val="exact"/>
        </dgm:presLayoutVars>
      </dgm:prSet>
      <dgm:spPr/>
    </dgm:pt>
    <dgm:pt modelId="{18BA7F4B-5944-4A0B-9468-BAD99B2FF15F}" type="pres">
      <dgm:prSet presAssocID="{FC7A56D0-A9D3-4890-9288-0C50750E6294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7C6D6B-C4A7-45E5-B1B2-84D9E7ECF7A0}" type="pres">
      <dgm:prSet presAssocID="{20FAB5DF-1797-4A8B-8B45-881EB853543A}" presName="parTxOnlySpace" presStyleCnt="0"/>
      <dgm:spPr/>
    </dgm:pt>
    <dgm:pt modelId="{0E29E0B4-46F0-4824-8C1E-66F181FED72E}" type="pres">
      <dgm:prSet presAssocID="{45DFA7AE-696E-4366-A7B7-0F0D6B7D3E60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CF4F66-0066-44CB-B1C0-F103EB749A76}" type="pres">
      <dgm:prSet presAssocID="{C8E685DB-F453-40EE-90B5-EFFD7E939AF2}" presName="parTxOnlySpace" presStyleCnt="0"/>
      <dgm:spPr/>
    </dgm:pt>
    <dgm:pt modelId="{AFEDD302-131F-4D86-A462-E015DA4CE335}" type="pres">
      <dgm:prSet presAssocID="{73F1901D-0A0F-44D5-8D09-E971A921A1AD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D7C3EC-D30C-4C4C-9175-1A365CD0C005}" type="pres">
      <dgm:prSet presAssocID="{ACCA74C8-FA96-420E-ACAB-240FFB3259A7}" presName="parTxOnlySpace" presStyleCnt="0"/>
      <dgm:spPr/>
    </dgm:pt>
    <dgm:pt modelId="{44819D19-8D68-482C-AB55-01C1B8AD97F4}" type="pres">
      <dgm:prSet presAssocID="{342A86EC-BA36-48AF-8608-20AE10E36A01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AC807B-7074-4BF3-8A9E-D9EA47A5F495}" type="pres">
      <dgm:prSet presAssocID="{920D139E-93BF-4F37-8FE0-C066D404A4FD}" presName="parTxOnlySpace" presStyleCnt="0"/>
      <dgm:spPr/>
    </dgm:pt>
    <dgm:pt modelId="{38DB9D48-45D6-4B27-9214-BABCDA4722BF}" type="pres">
      <dgm:prSet presAssocID="{F2F75B72-6D55-4877-BD92-C37E668104B0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4BC9B5-6E0F-4D4B-BBEF-767AE6B48208}" type="pres">
      <dgm:prSet presAssocID="{79090270-34D2-4BE4-B261-DAA80307761F}" presName="parTxOnlySpace" presStyleCnt="0"/>
      <dgm:spPr/>
    </dgm:pt>
    <dgm:pt modelId="{E65A544B-B2E5-472E-9A3F-7DCF23E972D8}" type="pres">
      <dgm:prSet presAssocID="{7CB68173-903F-465A-B28F-D3421EA3B3C8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26395C0-0652-4DB2-A06B-8FDBD063A34A}" srcId="{13E41E3F-7520-4C1F-AD65-5DE1EE576E14}" destId="{342A86EC-BA36-48AF-8608-20AE10E36A01}" srcOrd="3" destOrd="0" parTransId="{80AE96E3-4A3E-4263-A68A-CADBF60A6E01}" sibTransId="{920D139E-93BF-4F37-8FE0-C066D404A4FD}"/>
    <dgm:cxn modelId="{3B1511F0-9382-4C25-ABD1-B09F9C2860FA}" srcId="{13E41E3F-7520-4C1F-AD65-5DE1EE576E14}" destId="{45DFA7AE-696E-4366-A7B7-0F0D6B7D3E60}" srcOrd="1" destOrd="0" parTransId="{2D5CF27F-BB74-4935-8001-8FA4AC11096F}" sibTransId="{C8E685DB-F453-40EE-90B5-EFFD7E939AF2}"/>
    <dgm:cxn modelId="{51341E5A-81FD-4307-A91E-172B4CB23166}" srcId="{13E41E3F-7520-4C1F-AD65-5DE1EE576E14}" destId="{73F1901D-0A0F-44D5-8D09-E971A921A1AD}" srcOrd="2" destOrd="0" parTransId="{990BBF4C-AD7F-42E8-A9F3-CD51CC589D4C}" sibTransId="{ACCA74C8-FA96-420E-ACAB-240FFB3259A7}"/>
    <dgm:cxn modelId="{B97887DD-864D-494F-8317-0E93EC7C5685}" type="presOf" srcId="{13E41E3F-7520-4C1F-AD65-5DE1EE576E14}" destId="{1CA3169E-39C5-4353-AADE-E379D9859F3D}" srcOrd="0" destOrd="0" presId="urn:microsoft.com/office/officeart/2005/8/layout/chevron1"/>
    <dgm:cxn modelId="{688C6B68-1A92-4A4D-A57F-4F99B1637B75}" type="presOf" srcId="{7CB68173-903F-465A-B28F-D3421EA3B3C8}" destId="{E65A544B-B2E5-472E-9A3F-7DCF23E972D8}" srcOrd="0" destOrd="0" presId="urn:microsoft.com/office/officeart/2005/8/layout/chevron1"/>
    <dgm:cxn modelId="{61E46EB7-C64A-4396-8771-67D947ADB936}" type="presOf" srcId="{FC7A56D0-A9D3-4890-9288-0C50750E6294}" destId="{18BA7F4B-5944-4A0B-9468-BAD99B2FF15F}" srcOrd="0" destOrd="0" presId="urn:microsoft.com/office/officeart/2005/8/layout/chevron1"/>
    <dgm:cxn modelId="{BAB0C274-4541-4890-A95B-E12B1AE14719}" type="presOf" srcId="{F2F75B72-6D55-4877-BD92-C37E668104B0}" destId="{38DB9D48-45D6-4B27-9214-BABCDA4722BF}" srcOrd="0" destOrd="0" presId="urn:microsoft.com/office/officeart/2005/8/layout/chevron1"/>
    <dgm:cxn modelId="{BBA86CBD-F019-4447-B977-63DA8BD0FD16}" srcId="{13E41E3F-7520-4C1F-AD65-5DE1EE576E14}" destId="{FC7A56D0-A9D3-4890-9288-0C50750E6294}" srcOrd="0" destOrd="0" parTransId="{CC119726-C46E-401F-BEFD-474A6F54D9D0}" sibTransId="{20FAB5DF-1797-4A8B-8B45-881EB853543A}"/>
    <dgm:cxn modelId="{E54D4FA9-721C-49E7-971E-CF8374B90E68}" type="presOf" srcId="{342A86EC-BA36-48AF-8608-20AE10E36A01}" destId="{44819D19-8D68-482C-AB55-01C1B8AD97F4}" srcOrd="0" destOrd="0" presId="urn:microsoft.com/office/officeart/2005/8/layout/chevron1"/>
    <dgm:cxn modelId="{2737682C-CCF1-4F50-AA4A-846928220444}" type="presOf" srcId="{45DFA7AE-696E-4366-A7B7-0F0D6B7D3E60}" destId="{0E29E0B4-46F0-4824-8C1E-66F181FED72E}" srcOrd="0" destOrd="0" presId="urn:microsoft.com/office/officeart/2005/8/layout/chevron1"/>
    <dgm:cxn modelId="{A2E9D9A7-CF06-415C-A9E2-26A2B3A654D0}" type="presOf" srcId="{73F1901D-0A0F-44D5-8D09-E971A921A1AD}" destId="{AFEDD302-131F-4D86-A462-E015DA4CE335}" srcOrd="0" destOrd="0" presId="urn:microsoft.com/office/officeart/2005/8/layout/chevron1"/>
    <dgm:cxn modelId="{2C7D806B-A5FF-4C2F-A1CA-316D2FD3C600}" srcId="{13E41E3F-7520-4C1F-AD65-5DE1EE576E14}" destId="{F2F75B72-6D55-4877-BD92-C37E668104B0}" srcOrd="4" destOrd="0" parTransId="{DEDA9C12-7096-47F6-9954-567F18F6054A}" sibTransId="{79090270-34D2-4BE4-B261-DAA80307761F}"/>
    <dgm:cxn modelId="{8EB216C8-9D32-43C5-9284-78FC01617BD7}" srcId="{13E41E3F-7520-4C1F-AD65-5DE1EE576E14}" destId="{7CB68173-903F-465A-B28F-D3421EA3B3C8}" srcOrd="5" destOrd="0" parTransId="{0890997B-BD9A-4BD7-9141-0CB6BBA6B31B}" sibTransId="{ECC14592-C744-420C-8442-B9C735E098B9}"/>
    <dgm:cxn modelId="{781884AF-A29D-449B-9AE0-5EFF91C2EABD}" type="presParOf" srcId="{1CA3169E-39C5-4353-AADE-E379D9859F3D}" destId="{18BA7F4B-5944-4A0B-9468-BAD99B2FF15F}" srcOrd="0" destOrd="0" presId="urn:microsoft.com/office/officeart/2005/8/layout/chevron1"/>
    <dgm:cxn modelId="{62C6AD5F-C5DA-409F-BE3A-21947D61C189}" type="presParOf" srcId="{1CA3169E-39C5-4353-AADE-E379D9859F3D}" destId="{5E7C6D6B-C4A7-45E5-B1B2-84D9E7ECF7A0}" srcOrd="1" destOrd="0" presId="urn:microsoft.com/office/officeart/2005/8/layout/chevron1"/>
    <dgm:cxn modelId="{471BB241-6522-4EF5-B12A-D2B71885B674}" type="presParOf" srcId="{1CA3169E-39C5-4353-AADE-E379D9859F3D}" destId="{0E29E0B4-46F0-4824-8C1E-66F181FED72E}" srcOrd="2" destOrd="0" presId="urn:microsoft.com/office/officeart/2005/8/layout/chevron1"/>
    <dgm:cxn modelId="{57FFB9F6-56D3-4A34-B8EF-CFB6840DB06F}" type="presParOf" srcId="{1CA3169E-39C5-4353-AADE-E379D9859F3D}" destId="{1CCF4F66-0066-44CB-B1C0-F103EB749A76}" srcOrd="3" destOrd="0" presId="urn:microsoft.com/office/officeart/2005/8/layout/chevron1"/>
    <dgm:cxn modelId="{73E08BD6-C951-42F4-93F0-86C580029A09}" type="presParOf" srcId="{1CA3169E-39C5-4353-AADE-E379D9859F3D}" destId="{AFEDD302-131F-4D86-A462-E015DA4CE335}" srcOrd="4" destOrd="0" presId="urn:microsoft.com/office/officeart/2005/8/layout/chevron1"/>
    <dgm:cxn modelId="{CF541FFE-7D02-4F9F-8989-48C91994FC5F}" type="presParOf" srcId="{1CA3169E-39C5-4353-AADE-E379D9859F3D}" destId="{D1D7C3EC-D30C-4C4C-9175-1A365CD0C005}" srcOrd="5" destOrd="0" presId="urn:microsoft.com/office/officeart/2005/8/layout/chevron1"/>
    <dgm:cxn modelId="{14AB7775-95B9-4194-BD68-08DB1381A634}" type="presParOf" srcId="{1CA3169E-39C5-4353-AADE-E379D9859F3D}" destId="{44819D19-8D68-482C-AB55-01C1B8AD97F4}" srcOrd="6" destOrd="0" presId="urn:microsoft.com/office/officeart/2005/8/layout/chevron1"/>
    <dgm:cxn modelId="{D0030214-80B3-44F4-AA74-4AA902D16048}" type="presParOf" srcId="{1CA3169E-39C5-4353-AADE-E379D9859F3D}" destId="{0DAC807B-7074-4BF3-8A9E-D9EA47A5F495}" srcOrd="7" destOrd="0" presId="urn:microsoft.com/office/officeart/2005/8/layout/chevron1"/>
    <dgm:cxn modelId="{BF4B8F2A-7637-4E35-801D-8601500F1A21}" type="presParOf" srcId="{1CA3169E-39C5-4353-AADE-E379D9859F3D}" destId="{38DB9D48-45D6-4B27-9214-BABCDA4722BF}" srcOrd="8" destOrd="0" presId="urn:microsoft.com/office/officeart/2005/8/layout/chevron1"/>
    <dgm:cxn modelId="{5FA88638-DA67-4DC8-9E12-1DB89E9D6E98}" type="presParOf" srcId="{1CA3169E-39C5-4353-AADE-E379D9859F3D}" destId="{B74BC9B5-6E0F-4D4B-BBEF-767AE6B48208}" srcOrd="9" destOrd="0" presId="urn:microsoft.com/office/officeart/2005/8/layout/chevron1"/>
    <dgm:cxn modelId="{525B7408-2A46-4222-A7B3-BD0960A66AD1}" type="presParOf" srcId="{1CA3169E-39C5-4353-AADE-E379D9859F3D}" destId="{E65A544B-B2E5-472E-9A3F-7DCF23E972D8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BA7F4B-5944-4A0B-9468-BAD99B2FF15F}">
      <dsp:nvSpPr>
        <dsp:cNvPr id="0" name=""/>
        <dsp:cNvSpPr/>
      </dsp:nvSpPr>
      <dsp:spPr>
        <a:xfrm>
          <a:off x="4008" y="120141"/>
          <a:ext cx="1491071" cy="596428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bg1"/>
              </a:solidFill>
            </a:rPr>
            <a:t>Introducción</a:t>
          </a:r>
          <a:endParaRPr lang="es-ES" sz="1200" kern="1200" dirty="0">
            <a:solidFill>
              <a:schemeClr val="bg1"/>
            </a:solidFill>
          </a:endParaRPr>
        </a:p>
      </dsp:txBody>
      <dsp:txXfrm>
        <a:off x="4008" y="120141"/>
        <a:ext cx="1491071" cy="596428"/>
      </dsp:txXfrm>
    </dsp:sp>
    <dsp:sp modelId="{0E29E0B4-46F0-4824-8C1E-66F181FED72E}">
      <dsp:nvSpPr>
        <dsp:cNvPr id="0" name=""/>
        <dsp:cNvSpPr/>
      </dsp:nvSpPr>
      <dsp:spPr>
        <a:xfrm>
          <a:off x="1345972" y="120141"/>
          <a:ext cx="1491071" cy="5964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Estudio preliminar</a:t>
          </a:r>
          <a:endParaRPr lang="es-ES" sz="1200" kern="1200" dirty="0"/>
        </a:p>
      </dsp:txBody>
      <dsp:txXfrm>
        <a:off x="1345972" y="120141"/>
        <a:ext cx="1491071" cy="596428"/>
      </dsp:txXfrm>
    </dsp:sp>
    <dsp:sp modelId="{AFEDD302-131F-4D86-A462-E015DA4CE335}">
      <dsp:nvSpPr>
        <dsp:cNvPr id="0" name=""/>
        <dsp:cNvSpPr/>
      </dsp:nvSpPr>
      <dsp:spPr>
        <a:xfrm>
          <a:off x="2687937" y="120141"/>
          <a:ext cx="1491071" cy="5964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Esquema General</a:t>
          </a:r>
          <a:endParaRPr lang="es-ES" sz="1200" kern="1200" dirty="0"/>
        </a:p>
      </dsp:txBody>
      <dsp:txXfrm>
        <a:off x="2687937" y="120141"/>
        <a:ext cx="1491071" cy="596428"/>
      </dsp:txXfrm>
    </dsp:sp>
    <dsp:sp modelId="{44819D19-8D68-482C-AB55-01C1B8AD97F4}">
      <dsp:nvSpPr>
        <dsp:cNvPr id="0" name=""/>
        <dsp:cNvSpPr/>
      </dsp:nvSpPr>
      <dsp:spPr>
        <a:xfrm>
          <a:off x="4029902" y="120141"/>
          <a:ext cx="1491071" cy="5964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PROSAIL</a:t>
          </a:r>
          <a:endParaRPr lang="es-ES" sz="1200" kern="1200" dirty="0"/>
        </a:p>
      </dsp:txBody>
      <dsp:txXfrm>
        <a:off x="4029902" y="120141"/>
        <a:ext cx="1491071" cy="596428"/>
      </dsp:txXfrm>
    </dsp:sp>
    <dsp:sp modelId="{38DB9D48-45D6-4B27-9214-BABCDA4722BF}">
      <dsp:nvSpPr>
        <dsp:cNvPr id="0" name=""/>
        <dsp:cNvSpPr/>
      </dsp:nvSpPr>
      <dsp:spPr>
        <a:xfrm>
          <a:off x="5371867" y="120141"/>
          <a:ext cx="1491071" cy="5964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FLIGHT</a:t>
          </a:r>
          <a:endParaRPr lang="es-ES" sz="1200" kern="1200" dirty="0"/>
        </a:p>
      </dsp:txBody>
      <dsp:txXfrm>
        <a:off x="5371867" y="120141"/>
        <a:ext cx="1491071" cy="596428"/>
      </dsp:txXfrm>
    </dsp:sp>
    <dsp:sp modelId="{E65A544B-B2E5-472E-9A3F-7DCF23E972D8}">
      <dsp:nvSpPr>
        <dsp:cNvPr id="0" name=""/>
        <dsp:cNvSpPr/>
      </dsp:nvSpPr>
      <dsp:spPr>
        <a:xfrm>
          <a:off x="6713831" y="120141"/>
          <a:ext cx="1491071" cy="5964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Conclusiones</a:t>
          </a:r>
          <a:endParaRPr lang="es-ES" sz="1200" kern="1200" dirty="0"/>
        </a:p>
      </dsp:txBody>
      <dsp:txXfrm>
        <a:off x="6713831" y="120141"/>
        <a:ext cx="1491071" cy="59642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BA7F4B-5944-4A0B-9468-BAD99B2FF15F}">
      <dsp:nvSpPr>
        <dsp:cNvPr id="0" name=""/>
        <dsp:cNvSpPr/>
      </dsp:nvSpPr>
      <dsp:spPr>
        <a:xfrm>
          <a:off x="4008" y="120141"/>
          <a:ext cx="1491071" cy="596428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bg1"/>
              </a:solidFill>
            </a:rPr>
            <a:t>Introducción</a:t>
          </a:r>
          <a:endParaRPr lang="es-ES" sz="1200" kern="1200" dirty="0">
            <a:solidFill>
              <a:schemeClr val="bg1"/>
            </a:solidFill>
          </a:endParaRPr>
        </a:p>
      </dsp:txBody>
      <dsp:txXfrm>
        <a:off x="4008" y="120141"/>
        <a:ext cx="1491071" cy="596428"/>
      </dsp:txXfrm>
    </dsp:sp>
    <dsp:sp modelId="{0E29E0B4-46F0-4824-8C1E-66F181FED72E}">
      <dsp:nvSpPr>
        <dsp:cNvPr id="0" name=""/>
        <dsp:cNvSpPr/>
      </dsp:nvSpPr>
      <dsp:spPr>
        <a:xfrm>
          <a:off x="1345972" y="120141"/>
          <a:ext cx="1491071" cy="5964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Estudio preliminar</a:t>
          </a:r>
          <a:endParaRPr lang="es-ES" sz="1200" kern="1200" dirty="0"/>
        </a:p>
      </dsp:txBody>
      <dsp:txXfrm>
        <a:off x="1345972" y="120141"/>
        <a:ext cx="1491071" cy="596428"/>
      </dsp:txXfrm>
    </dsp:sp>
    <dsp:sp modelId="{AFEDD302-131F-4D86-A462-E015DA4CE335}">
      <dsp:nvSpPr>
        <dsp:cNvPr id="0" name=""/>
        <dsp:cNvSpPr/>
      </dsp:nvSpPr>
      <dsp:spPr>
        <a:xfrm>
          <a:off x="2687937" y="120141"/>
          <a:ext cx="1491071" cy="5964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Esquema General</a:t>
          </a:r>
          <a:endParaRPr lang="es-ES" sz="1200" kern="1200" dirty="0"/>
        </a:p>
      </dsp:txBody>
      <dsp:txXfrm>
        <a:off x="2687937" y="120141"/>
        <a:ext cx="1491071" cy="596428"/>
      </dsp:txXfrm>
    </dsp:sp>
    <dsp:sp modelId="{44819D19-8D68-482C-AB55-01C1B8AD97F4}">
      <dsp:nvSpPr>
        <dsp:cNvPr id="0" name=""/>
        <dsp:cNvSpPr/>
      </dsp:nvSpPr>
      <dsp:spPr>
        <a:xfrm>
          <a:off x="4029902" y="120141"/>
          <a:ext cx="1491071" cy="5964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PROSAIL</a:t>
          </a:r>
          <a:endParaRPr lang="es-ES" sz="1200" kern="1200" dirty="0"/>
        </a:p>
      </dsp:txBody>
      <dsp:txXfrm>
        <a:off x="4029902" y="120141"/>
        <a:ext cx="1491071" cy="596428"/>
      </dsp:txXfrm>
    </dsp:sp>
    <dsp:sp modelId="{38DB9D48-45D6-4B27-9214-BABCDA4722BF}">
      <dsp:nvSpPr>
        <dsp:cNvPr id="0" name=""/>
        <dsp:cNvSpPr/>
      </dsp:nvSpPr>
      <dsp:spPr>
        <a:xfrm>
          <a:off x="5371867" y="120141"/>
          <a:ext cx="1491071" cy="5964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FLIGHT</a:t>
          </a:r>
          <a:endParaRPr lang="es-ES" sz="1200" kern="1200" dirty="0"/>
        </a:p>
      </dsp:txBody>
      <dsp:txXfrm>
        <a:off x="5371867" y="120141"/>
        <a:ext cx="1491071" cy="596428"/>
      </dsp:txXfrm>
    </dsp:sp>
    <dsp:sp modelId="{E65A544B-B2E5-472E-9A3F-7DCF23E972D8}">
      <dsp:nvSpPr>
        <dsp:cNvPr id="0" name=""/>
        <dsp:cNvSpPr/>
      </dsp:nvSpPr>
      <dsp:spPr>
        <a:xfrm>
          <a:off x="6713831" y="120141"/>
          <a:ext cx="1491071" cy="5964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Conclusiones</a:t>
          </a:r>
          <a:endParaRPr lang="es-ES" sz="1200" kern="1200" dirty="0"/>
        </a:p>
      </dsp:txBody>
      <dsp:txXfrm>
        <a:off x="6713831" y="120141"/>
        <a:ext cx="1491071" cy="59642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BA7F4B-5944-4A0B-9468-BAD99B2FF15F}">
      <dsp:nvSpPr>
        <dsp:cNvPr id="0" name=""/>
        <dsp:cNvSpPr/>
      </dsp:nvSpPr>
      <dsp:spPr>
        <a:xfrm>
          <a:off x="4008" y="120141"/>
          <a:ext cx="1491071" cy="596428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bg1"/>
              </a:solidFill>
            </a:rPr>
            <a:t>Introducción</a:t>
          </a:r>
          <a:endParaRPr lang="es-ES" sz="1200" kern="1200" dirty="0">
            <a:solidFill>
              <a:schemeClr val="bg1"/>
            </a:solidFill>
          </a:endParaRPr>
        </a:p>
      </dsp:txBody>
      <dsp:txXfrm>
        <a:off x="4008" y="120141"/>
        <a:ext cx="1491071" cy="596428"/>
      </dsp:txXfrm>
    </dsp:sp>
    <dsp:sp modelId="{0E29E0B4-46F0-4824-8C1E-66F181FED72E}">
      <dsp:nvSpPr>
        <dsp:cNvPr id="0" name=""/>
        <dsp:cNvSpPr/>
      </dsp:nvSpPr>
      <dsp:spPr>
        <a:xfrm>
          <a:off x="1345972" y="120141"/>
          <a:ext cx="1491071" cy="5964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Estudio preliminar</a:t>
          </a:r>
          <a:endParaRPr lang="es-ES" sz="1200" kern="1200" dirty="0"/>
        </a:p>
      </dsp:txBody>
      <dsp:txXfrm>
        <a:off x="1345972" y="120141"/>
        <a:ext cx="1491071" cy="596428"/>
      </dsp:txXfrm>
    </dsp:sp>
    <dsp:sp modelId="{AFEDD302-131F-4D86-A462-E015DA4CE335}">
      <dsp:nvSpPr>
        <dsp:cNvPr id="0" name=""/>
        <dsp:cNvSpPr/>
      </dsp:nvSpPr>
      <dsp:spPr>
        <a:xfrm>
          <a:off x="2687937" y="120141"/>
          <a:ext cx="1491071" cy="5964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Esquema General</a:t>
          </a:r>
          <a:endParaRPr lang="es-ES" sz="1200" kern="1200" dirty="0"/>
        </a:p>
      </dsp:txBody>
      <dsp:txXfrm>
        <a:off x="2687937" y="120141"/>
        <a:ext cx="1491071" cy="596428"/>
      </dsp:txXfrm>
    </dsp:sp>
    <dsp:sp modelId="{44819D19-8D68-482C-AB55-01C1B8AD97F4}">
      <dsp:nvSpPr>
        <dsp:cNvPr id="0" name=""/>
        <dsp:cNvSpPr/>
      </dsp:nvSpPr>
      <dsp:spPr>
        <a:xfrm>
          <a:off x="4029902" y="120141"/>
          <a:ext cx="1491071" cy="5964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PROSAIL</a:t>
          </a:r>
          <a:endParaRPr lang="es-ES" sz="1200" kern="1200" dirty="0"/>
        </a:p>
      </dsp:txBody>
      <dsp:txXfrm>
        <a:off x="4029902" y="120141"/>
        <a:ext cx="1491071" cy="596428"/>
      </dsp:txXfrm>
    </dsp:sp>
    <dsp:sp modelId="{38DB9D48-45D6-4B27-9214-BABCDA4722BF}">
      <dsp:nvSpPr>
        <dsp:cNvPr id="0" name=""/>
        <dsp:cNvSpPr/>
      </dsp:nvSpPr>
      <dsp:spPr>
        <a:xfrm>
          <a:off x="5371867" y="120141"/>
          <a:ext cx="1491071" cy="5964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FLIGHT</a:t>
          </a:r>
          <a:endParaRPr lang="es-ES" sz="1200" kern="1200" dirty="0"/>
        </a:p>
      </dsp:txBody>
      <dsp:txXfrm>
        <a:off x="5371867" y="120141"/>
        <a:ext cx="1491071" cy="596428"/>
      </dsp:txXfrm>
    </dsp:sp>
    <dsp:sp modelId="{E65A544B-B2E5-472E-9A3F-7DCF23E972D8}">
      <dsp:nvSpPr>
        <dsp:cNvPr id="0" name=""/>
        <dsp:cNvSpPr/>
      </dsp:nvSpPr>
      <dsp:spPr>
        <a:xfrm>
          <a:off x="6713831" y="120141"/>
          <a:ext cx="1491071" cy="5964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Conclusiones</a:t>
          </a:r>
          <a:endParaRPr lang="es-ES" sz="1200" kern="1200" dirty="0"/>
        </a:p>
      </dsp:txBody>
      <dsp:txXfrm>
        <a:off x="6713831" y="120141"/>
        <a:ext cx="1491071" cy="59642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BA7F4B-5944-4A0B-9468-BAD99B2FF15F}">
      <dsp:nvSpPr>
        <dsp:cNvPr id="0" name=""/>
        <dsp:cNvSpPr/>
      </dsp:nvSpPr>
      <dsp:spPr>
        <a:xfrm>
          <a:off x="4148" y="109677"/>
          <a:ext cx="1543390" cy="61735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Introducción</a:t>
          </a:r>
          <a:endParaRPr lang="es-ES" sz="1200" kern="1200" dirty="0"/>
        </a:p>
      </dsp:txBody>
      <dsp:txXfrm>
        <a:off x="4148" y="109677"/>
        <a:ext cx="1543390" cy="617356"/>
      </dsp:txXfrm>
    </dsp:sp>
    <dsp:sp modelId="{0E29E0B4-46F0-4824-8C1E-66F181FED72E}">
      <dsp:nvSpPr>
        <dsp:cNvPr id="0" name=""/>
        <dsp:cNvSpPr/>
      </dsp:nvSpPr>
      <dsp:spPr>
        <a:xfrm>
          <a:off x="1393200" y="109677"/>
          <a:ext cx="1543390" cy="617356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bg1"/>
              </a:solidFill>
            </a:rPr>
            <a:t>Estudio preliminar</a:t>
          </a:r>
          <a:endParaRPr lang="es-ES" sz="1200" kern="1200" dirty="0">
            <a:solidFill>
              <a:schemeClr val="bg1"/>
            </a:solidFill>
          </a:endParaRPr>
        </a:p>
      </dsp:txBody>
      <dsp:txXfrm>
        <a:off x="1393200" y="109677"/>
        <a:ext cx="1543390" cy="617356"/>
      </dsp:txXfrm>
    </dsp:sp>
    <dsp:sp modelId="{AFEDD302-131F-4D86-A462-E015DA4CE335}">
      <dsp:nvSpPr>
        <dsp:cNvPr id="0" name=""/>
        <dsp:cNvSpPr/>
      </dsp:nvSpPr>
      <dsp:spPr>
        <a:xfrm>
          <a:off x="2782251" y="109677"/>
          <a:ext cx="1543390" cy="61735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Esquema General</a:t>
          </a:r>
          <a:endParaRPr lang="es-ES" sz="1200" kern="1200" dirty="0"/>
        </a:p>
      </dsp:txBody>
      <dsp:txXfrm>
        <a:off x="2782251" y="109677"/>
        <a:ext cx="1543390" cy="617356"/>
      </dsp:txXfrm>
    </dsp:sp>
    <dsp:sp modelId="{44819D19-8D68-482C-AB55-01C1B8AD97F4}">
      <dsp:nvSpPr>
        <dsp:cNvPr id="0" name=""/>
        <dsp:cNvSpPr/>
      </dsp:nvSpPr>
      <dsp:spPr>
        <a:xfrm>
          <a:off x="4171302" y="109677"/>
          <a:ext cx="1543390" cy="61735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PROSAIL</a:t>
          </a:r>
          <a:endParaRPr lang="es-ES" sz="1200" kern="1200" dirty="0"/>
        </a:p>
      </dsp:txBody>
      <dsp:txXfrm>
        <a:off x="4171302" y="109677"/>
        <a:ext cx="1543390" cy="617356"/>
      </dsp:txXfrm>
    </dsp:sp>
    <dsp:sp modelId="{38DB9D48-45D6-4B27-9214-BABCDA4722BF}">
      <dsp:nvSpPr>
        <dsp:cNvPr id="0" name=""/>
        <dsp:cNvSpPr/>
      </dsp:nvSpPr>
      <dsp:spPr>
        <a:xfrm>
          <a:off x="5560353" y="109677"/>
          <a:ext cx="1543390" cy="61735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FLIGHT</a:t>
          </a:r>
          <a:endParaRPr lang="es-ES" sz="1200" kern="1200" dirty="0"/>
        </a:p>
      </dsp:txBody>
      <dsp:txXfrm>
        <a:off x="5560353" y="109677"/>
        <a:ext cx="1543390" cy="617356"/>
      </dsp:txXfrm>
    </dsp:sp>
    <dsp:sp modelId="{E65A544B-B2E5-472E-9A3F-7DCF23E972D8}">
      <dsp:nvSpPr>
        <dsp:cNvPr id="0" name=""/>
        <dsp:cNvSpPr/>
      </dsp:nvSpPr>
      <dsp:spPr>
        <a:xfrm>
          <a:off x="6949404" y="109677"/>
          <a:ext cx="1543390" cy="61735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Conclusiones</a:t>
          </a:r>
          <a:endParaRPr lang="es-ES" sz="1200" kern="1200" dirty="0"/>
        </a:p>
      </dsp:txBody>
      <dsp:txXfrm>
        <a:off x="6949404" y="109677"/>
        <a:ext cx="1543390" cy="61735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BA7F4B-5944-4A0B-9468-BAD99B2FF15F}">
      <dsp:nvSpPr>
        <dsp:cNvPr id="0" name=""/>
        <dsp:cNvSpPr/>
      </dsp:nvSpPr>
      <dsp:spPr>
        <a:xfrm>
          <a:off x="4148" y="109677"/>
          <a:ext cx="1543390" cy="61735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Introducción</a:t>
          </a:r>
          <a:endParaRPr lang="es-ES" sz="1200" kern="1200" dirty="0"/>
        </a:p>
      </dsp:txBody>
      <dsp:txXfrm>
        <a:off x="4148" y="109677"/>
        <a:ext cx="1543390" cy="617356"/>
      </dsp:txXfrm>
    </dsp:sp>
    <dsp:sp modelId="{0E29E0B4-46F0-4824-8C1E-66F181FED72E}">
      <dsp:nvSpPr>
        <dsp:cNvPr id="0" name=""/>
        <dsp:cNvSpPr/>
      </dsp:nvSpPr>
      <dsp:spPr>
        <a:xfrm>
          <a:off x="1393200" y="109677"/>
          <a:ext cx="1543390" cy="617356"/>
        </a:xfrm>
        <a:prstGeom prst="chevron">
          <a:avLst/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Estudio Preliminar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393200" y="109677"/>
        <a:ext cx="1543390" cy="617356"/>
      </dsp:txXfrm>
    </dsp:sp>
    <dsp:sp modelId="{AFEDD302-131F-4D86-A462-E015DA4CE335}">
      <dsp:nvSpPr>
        <dsp:cNvPr id="0" name=""/>
        <dsp:cNvSpPr/>
      </dsp:nvSpPr>
      <dsp:spPr>
        <a:xfrm>
          <a:off x="2782251" y="109677"/>
          <a:ext cx="1543390" cy="617356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bg1"/>
              </a:solidFill>
            </a:rPr>
            <a:t>Esquema General</a:t>
          </a:r>
          <a:endParaRPr lang="es-ES" sz="1200" kern="1200" dirty="0">
            <a:solidFill>
              <a:schemeClr val="bg1"/>
            </a:solidFill>
          </a:endParaRPr>
        </a:p>
      </dsp:txBody>
      <dsp:txXfrm>
        <a:off x="2782251" y="109677"/>
        <a:ext cx="1543390" cy="617356"/>
      </dsp:txXfrm>
    </dsp:sp>
    <dsp:sp modelId="{44819D19-8D68-482C-AB55-01C1B8AD97F4}">
      <dsp:nvSpPr>
        <dsp:cNvPr id="0" name=""/>
        <dsp:cNvSpPr/>
      </dsp:nvSpPr>
      <dsp:spPr>
        <a:xfrm>
          <a:off x="4171302" y="109677"/>
          <a:ext cx="1543390" cy="61735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SAIL</a:t>
          </a:r>
          <a:endParaRPr lang="es-ES" sz="1200" kern="1200" dirty="0"/>
        </a:p>
      </dsp:txBody>
      <dsp:txXfrm>
        <a:off x="4171302" y="109677"/>
        <a:ext cx="1543390" cy="617356"/>
      </dsp:txXfrm>
    </dsp:sp>
    <dsp:sp modelId="{38DB9D48-45D6-4B27-9214-BABCDA4722BF}">
      <dsp:nvSpPr>
        <dsp:cNvPr id="0" name=""/>
        <dsp:cNvSpPr/>
      </dsp:nvSpPr>
      <dsp:spPr>
        <a:xfrm>
          <a:off x="5560353" y="109677"/>
          <a:ext cx="1543390" cy="61735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FLIGHT</a:t>
          </a:r>
          <a:endParaRPr lang="es-ES" sz="1200" kern="1200" dirty="0"/>
        </a:p>
      </dsp:txBody>
      <dsp:txXfrm>
        <a:off x="5560353" y="109677"/>
        <a:ext cx="1543390" cy="617356"/>
      </dsp:txXfrm>
    </dsp:sp>
    <dsp:sp modelId="{E65A544B-B2E5-472E-9A3F-7DCF23E972D8}">
      <dsp:nvSpPr>
        <dsp:cNvPr id="0" name=""/>
        <dsp:cNvSpPr/>
      </dsp:nvSpPr>
      <dsp:spPr>
        <a:xfrm>
          <a:off x="6949404" y="109677"/>
          <a:ext cx="1543390" cy="61735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Conclusiones</a:t>
          </a:r>
          <a:endParaRPr lang="es-ES" sz="1200" kern="1200" dirty="0"/>
        </a:p>
      </dsp:txBody>
      <dsp:txXfrm>
        <a:off x="6949404" y="109677"/>
        <a:ext cx="1543390" cy="61735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BA7F4B-5944-4A0B-9468-BAD99B2FF15F}">
      <dsp:nvSpPr>
        <dsp:cNvPr id="0" name=""/>
        <dsp:cNvSpPr/>
      </dsp:nvSpPr>
      <dsp:spPr>
        <a:xfrm>
          <a:off x="4148" y="109677"/>
          <a:ext cx="1543390" cy="61735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Introducción</a:t>
          </a:r>
          <a:endParaRPr lang="es-ES" sz="1200" kern="1200" dirty="0"/>
        </a:p>
      </dsp:txBody>
      <dsp:txXfrm>
        <a:off x="4148" y="109677"/>
        <a:ext cx="1543390" cy="617356"/>
      </dsp:txXfrm>
    </dsp:sp>
    <dsp:sp modelId="{0E29E0B4-46F0-4824-8C1E-66F181FED72E}">
      <dsp:nvSpPr>
        <dsp:cNvPr id="0" name=""/>
        <dsp:cNvSpPr/>
      </dsp:nvSpPr>
      <dsp:spPr>
        <a:xfrm>
          <a:off x="1393200" y="109677"/>
          <a:ext cx="1543390" cy="617356"/>
        </a:xfrm>
        <a:prstGeom prst="chevron">
          <a:avLst/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Estudio preliminar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393200" y="109677"/>
        <a:ext cx="1543390" cy="617356"/>
      </dsp:txXfrm>
    </dsp:sp>
    <dsp:sp modelId="{AFEDD302-131F-4D86-A462-E015DA4CE335}">
      <dsp:nvSpPr>
        <dsp:cNvPr id="0" name=""/>
        <dsp:cNvSpPr/>
      </dsp:nvSpPr>
      <dsp:spPr>
        <a:xfrm>
          <a:off x="2782251" y="109677"/>
          <a:ext cx="1543390" cy="617356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Esquema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82251" y="109677"/>
        <a:ext cx="1543390" cy="617356"/>
      </dsp:txXfrm>
    </dsp:sp>
    <dsp:sp modelId="{44819D19-8D68-482C-AB55-01C1B8AD97F4}">
      <dsp:nvSpPr>
        <dsp:cNvPr id="0" name=""/>
        <dsp:cNvSpPr/>
      </dsp:nvSpPr>
      <dsp:spPr>
        <a:xfrm>
          <a:off x="4171302" y="109677"/>
          <a:ext cx="1543390" cy="617356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bg1"/>
              </a:solidFill>
            </a:rPr>
            <a:t>PROSAIL</a:t>
          </a:r>
          <a:endParaRPr lang="es-ES" sz="1200" kern="1200" dirty="0">
            <a:solidFill>
              <a:schemeClr val="bg1"/>
            </a:solidFill>
          </a:endParaRPr>
        </a:p>
      </dsp:txBody>
      <dsp:txXfrm>
        <a:off x="4171302" y="109677"/>
        <a:ext cx="1543390" cy="617356"/>
      </dsp:txXfrm>
    </dsp:sp>
    <dsp:sp modelId="{38DB9D48-45D6-4B27-9214-BABCDA4722BF}">
      <dsp:nvSpPr>
        <dsp:cNvPr id="0" name=""/>
        <dsp:cNvSpPr/>
      </dsp:nvSpPr>
      <dsp:spPr>
        <a:xfrm>
          <a:off x="5560353" y="109677"/>
          <a:ext cx="1543390" cy="61735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FLIGHT</a:t>
          </a:r>
          <a:endParaRPr lang="es-ES" sz="1200" kern="1200" dirty="0"/>
        </a:p>
      </dsp:txBody>
      <dsp:txXfrm>
        <a:off x="5560353" y="109677"/>
        <a:ext cx="1543390" cy="617356"/>
      </dsp:txXfrm>
    </dsp:sp>
    <dsp:sp modelId="{E65A544B-B2E5-472E-9A3F-7DCF23E972D8}">
      <dsp:nvSpPr>
        <dsp:cNvPr id="0" name=""/>
        <dsp:cNvSpPr/>
      </dsp:nvSpPr>
      <dsp:spPr>
        <a:xfrm>
          <a:off x="6949404" y="109677"/>
          <a:ext cx="1543390" cy="61735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Conclusiones</a:t>
          </a:r>
          <a:endParaRPr lang="es-ES" sz="1200" kern="1200" dirty="0"/>
        </a:p>
      </dsp:txBody>
      <dsp:txXfrm>
        <a:off x="6949404" y="109677"/>
        <a:ext cx="1543390" cy="61735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BA7F4B-5944-4A0B-9468-BAD99B2FF15F}">
      <dsp:nvSpPr>
        <dsp:cNvPr id="0" name=""/>
        <dsp:cNvSpPr/>
      </dsp:nvSpPr>
      <dsp:spPr>
        <a:xfrm>
          <a:off x="4148" y="109677"/>
          <a:ext cx="1543390" cy="61735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Introducción</a:t>
          </a:r>
          <a:endParaRPr lang="es-ES" sz="1200" kern="1200" dirty="0"/>
        </a:p>
      </dsp:txBody>
      <dsp:txXfrm>
        <a:off x="4148" y="109677"/>
        <a:ext cx="1543390" cy="617356"/>
      </dsp:txXfrm>
    </dsp:sp>
    <dsp:sp modelId="{0E29E0B4-46F0-4824-8C1E-66F181FED72E}">
      <dsp:nvSpPr>
        <dsp:cNvPr id="0" name=""/>
        <dsp:cNvSpPr/>
      </dsp:nvSpPr>
      <dsp:spPr>
        <a:xfrm>
          <a:off x="1393200" y="109677"/>
          <a:ext cx="1543390" cy="617356"/>
        </a:xfrm>
        <a:prstGeom prst="chevron">
          <a:avLst/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Estudio preliminar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393200" y="109677"/>
        <a:ext cx="1543390" cy="617356"/>
      </dsp:txXfrm>
    </dsp:sp>
    <dsp:sp modelId="{AFEDD302-131F-4D86-A462-E015DA4CE335}">
      <dsp:nvSpPr>
        <dsp:cNvPr id="0" name=""/>
        <dsp:cNvSpPr/>
      </dsp:nvSpPr>
      <dsp:spPr>
        <a:xfrm>
          <a:off x="2782251" y="109677"/>
          <a:ext cx="1543390" cy="617356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Esquema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82251" y="109677"/>
        <a:ext cx="1543390" cy="617356"/>
      </dsp:txXfrm>
    </dsp:sp>
    <dsp:sp modelId="{44819D19-8D68-482C-AB55-01C1B8AD97F4}">
      <dsp:nvSpPr>
        <dsp:cNvPr id="0" name=""/>
        <dsp:cNvSpPr/>
      </dsp:nvSpPr>
      <dsp:spPr>
        <a:xfrm>
          <a:off x="4171302" y="109677"/>
          <a:ext cx="1543390" cy="617356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bg1"/>
              </a:solidFill>
            </a:rPr>
            <a:t>PROSAIL</a:t>
          </a:r>
          <a:endParaRPr lang="es-ES" sz="1200" kern="1200" dirty="0">
            <a:solidFill>
              <a:schemeClr val="bg1"/>
            </a:solidFill>
          </a:endParaRPr>
        </a:p>
      </dsp:txBody>
      <dsp:txXfrm>
        <a:off x="4171302" y="109677"/>
        <a:ext cx="1543390" cy="617356"/>
      </dsp:txXfrm>
    </dsp:sp>
    <dsp:sp modelId="{38DB9D48-45D6-4B27-9214-BABCDA4722BF}">
      <dsp:nvSpPr>
        <dsp:cNvPr id="0" name=""/>
        <dsp:cNvSpPr/>
      </dsp:nvSpPr>
      <dsp:spPr>
        <a:xfrm>
          <a:off x="5560353" y="109677"/>
          <a:ext cx="1543390" cy="61735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FLIGHT</a:t>
          </a:r>
          <a:endParaRPr lang="es-ES" sz="1200" kern="1200" dirty="0"/>
        </a:p>
      </dsp:txBody>
      <dsp:txXfrm>
        <a:off x="5560353" y="109677"/>
        <a:ext cx="1543390" cy="617356"/>
      </dsp:txXfrm>
    </dsp:sp>
    <dsp:sp modelId="{E65A544B-B2E5-472E-9A3F-7DCF23E972D8}">
      <dsp:nvSpPr>
        <dsp:cNvPr id="0" name=""/>
        <dsp:cNvSpPr/>
      </dsp:nvSpPr>
      <dsp:spPr>
        <a:xfrm>
          <a:off x="6949404" y="109677"/>
          <a:ext cx="1543390" cy="61735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Conclusiones</a:t>
          </a:r>
          <a:endParaRPr lang="es-ES" sz="1200" kern="1200" dirty="0"/>
        </a:p>
      </dsp:txBody>
      <dsp:txXfrm>
        <a:off x="6949404" y="109677"/>
        <a:ext cx="1543390" cy="61735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BA7F4B-5944-4A0B-9468-BAD99B2FF15F}">
      <dsp:nvSpPr>
        <dsp:cNvPr id="0" name=""/>
        <dsp:cNvSpPr/>
      </dsp:nvSpPr>
      <dsp:spPr>
        <a:xfrm>
          <a:off x="4148" y="109677"/>
          <a:ext cx="1543390" cy="61735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FLIGHT</a:t>
          </a:r>
          <a:endParaRPr lang="es-ES" sz="1200" kern="1200" dirty="0"/>
        </a:p>
      </dsp:txBody>
      <dsp:txXfrm>
        <a:off x="4148" y="109677"/>
        <a:ext cx="1543390" cy="617356"/>
      </dsp:txXfrm>
    </dsp:sp>
    <dsp:sp modelId="{0E29E0B4-46F0-4824-8C1E-66F181FED72E}">
      <dsp:nvSpPr>
        <dsp:cNvPr id="0" name=""/>
        <dsp:cNvSpPr/>
      </dsp:nvSpPr>
      <dsp:spPr>
        <a:xfrm>
          <a:off x="1393200" y="109677"/>
          <a:ext cx="1543390" cy="617356"/>
        </a:xfrm>
        <a:prstGeom prst="chevron">
          <a:avLst/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Estudio preliminar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393200" y="109677"/>
        <a:ext cx="1543390" cy="617356"/>
      </dsp:txXfrm>
    </dsp:sp>
    <dsp:sp modelId="{AFEDD302-131F-4D86-A462-E015DA4CE335}">
      <dsp:nvSpPr>
        <dsp:cNvPr id="0" name=""/>
        <dsp:cNvSpPr/>
      </dsp:nvSpPr>
      <dsp:spPr>
        <a:xfrm>
          <a:off x="2782251" y="109677"/>
          <a:ext cx="1543390" cy="617356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Esquema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82251" y="109677"/>
        <a:ext cx="1543390" cy="617356"/>
      </dsp:txXfrm>
    </dsp:sp>
    <dsp:sp modelId="{44819D19-8D68-482C-AB55-01C1B8AD97F4}">
      <dsp:nvSpPr>
        <dsp:cNvPr id="0" name=""/>
        <dsp:cNvSpPr/>
      </dsp:nvSpPr>
      <dsp:spPr>
        <a:xfrm>
          <a:off x="4171302" y="109677"/>
          <a:ext cx="1543390" cy="617356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PROSAIL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171302" y="109677"/>
        <a:ext cx="1543390" cy="617356"/>
      </dsp:txXfrm>
    </dsp:sp>
    <dsp:sp modelId="{38DB9D48-45D6-4B27-9214-BABCDA4722BF}">
      <dsp:nvSpPr>
        <dsp:cNvPr id="0" name=""/>
        <dsp:cNvSpPr/>
      </dsp:nvSpPr>
      <dsp:spPr>
        <a:xfrm>
          <a:off x="5560353" y="109677"/>
          <a:ext cx="1543390" cy="617356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bg1"/>
              </a:solidFill>
            </a:rPr>
            <a:t>FLIGHT</a:t>
          </a:r>
          <a:endParaRPr lang="es-ES" sz="1200" kern="1200" dirty="0">
            <a:solidFill>
              <a:schemeClr val="bg1"/>
            </a:solidFill>
          </a:endParaRPr>
        </a:p>
      </dsp:txBody>
      <dsp:txXfrm>
        <a:off x="5560353" y="109677"/>
        <a:ext cx="1543390" cy="617356"/>
      </dsp:txXfrm>
    </dsp:sp>
    <dsp:sp modelId="{E65A544B-B2E5-472E-9A3F-7DCF23E972D8}">
      <dsp:nvSpPr>
        <dsp:cNvPr id="0" name=""/>
        <dsp:cNvSpPr/>
      </dsp:nvSpPr>
      <dsp:spPr>
        <a:xfrm>
          <a:off x="6949404" y="109677"/>
          <a:ext cx="1543390" cy="61735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Conclusiones</a:t>
          </a:r>
          <a:endParaRPr lang="es-ES" sz="1200" kern="1200" dirty="0"/>
        </a:p>
      </dsp:txBody>
      <dsp:txXfrm>
        <a:off x="6949404" y="109677"/>
        <a:ext cx="1543390" cy="61735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BA7F4B-5944-4A0B-9468-BAD99B2FF15F}">
      <dsp:nvSpPr>
        <dsp:cNvPr id="0" name=""/>
        <dsp:cNvSpPr/>
      </dsp:nvSpPr>
      <dsp:spPr>
        <a:xfrm>
          <a:off x="4148" y="109677"/>
          <a:ext cx="1543390" cy="61735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Introducción</a:t>
          </a:r>
          <a:endParaRPr lang="es-ES" sz="1200" kern="1200" dirty="0"/>
        </a:p>
      </dsp:txBody>
      <dsp:txXfrm>
        <a:off x="4148" y="109677"/>
        <a:ext cx="1543390" cy="617356"/>
      </dsp:txXfrm>
    </dsp:sp>
    <dsp:sp modelId="{0E29E0B4-46F0-4824-8C1E-66F181FED72E}">
      <dsp:nvSpPr>
        <dsp:cNvPr id="0" name=""/>
        <dsp:cNvSpPr/>
      </dsp:nvSpPr>
      <dsp:spPr>
        <a:xfrm>
          <a:off x="1393200" y="109677"/>
          <a:ext cx="1543390" cy="617356"/>
        </a:xfrm>
        <a:prstGeom prst="chevron">
          <a:avLst/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Estudio preliminar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393200" y="109677"/>
        <a:ext cx="1543390" cy="617356"/>
      </dsp:txXfrm>
    </dsp:sp>
    <dsp:sp modelId="{AFEDD302-131F-4D86-A462-E015DA4CE335}">
      <dsp:nvSpPr>
        <dsp:cNvPr id="0" name=""/>
        <dsp:cNvSpPr/>
      </dsp:nvSpPr>
      <dsp:spPr>
        <a:xfrm>
          <a:off x="2782251" y="109677"/>
          <a:ext cx="1543390" cy="617356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Esquema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82251" y="109677"/>
        <a:ext cx="1543390" cy="617356"/>
      </dsp:txXfrm>
    </dsp:sp>
    <dsp:sp modelId="{44819D19-8D68-482C-AB55-01C1B8AD97F4}">
      <dsp:nvSpPr>
        <dsp:cNvPr id="0" name=""/>
        <dsp:cNvSpPr/>
      </dsp:nvSpPr>
      <dsp:spPr>
        <a:xfrm>
          <a:off x="4171302" y="109677"/>
          <a:ext cx="1543390" cy="617356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PROSAIL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171302" y="109677"/>
        <a:ext cx="1543390" cy="617356"/>
      </dsp:txXfrm>
    </dsp:sp>
    <dsp:sp modelId="{38DB9D48-45D6-4B27-9214-BABCDA4722BF}">
      <dsp:nvSpPr>
        <dsp:cNvPr id="0" name=""/>
        <dsp:cNvSpPr/>
      </dsp:nvSpPr>
      <dsp:spPr>
        <a:xfrm>
          <a:off x="5560353" y="109677"/>
          <a:ext cx="1543390" cy="617356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FLIGHT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560353" y="109677"/>
        <a:ext cx="1543390" cy="617356"/>
      </dsp:txXfrm>
    </dsp:sp>
    <dsp:sp modelId="{E65A544B-B2E5-472E-9A3F-7DCF23E972D8}">
      <dsp:nvSpPr>
        <dsp:cNvPr id="0" name=""/>
        <dsp:cNvSpPr/>
      </dsp:nvSpPr>
      <dsp:spPr>
        <a:xfrm>
          <a:off x="6949404" y="109677"/>
          <a:ext cx="1543390" cy="617356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bg1"/>
              </a:solidFill>
            </a:rPr>
            <a:t>Conclusiones</a:t>
          </a:r>
          <a:endParaRPr lang="es-ES" sz="1200" kern="1200" dirty="0">
            <a:solidFill>
              <a:schemeClr val="bg1"/>
            </a:solidFill>
          </a:endParaRPr>
        </a:p>
      </dsp:txBody>
      <dsp:txXfrm>
        <a:off x="6949404" y="109677"/>
        <a:ext cx="1543390" cy="617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FD57A-07D5-41B2-9257-54945924C585}" type="datetimeFigureOut">
              <a:rPr lang="es-ES" smtClean="0"/>
              <a:pPr/>
              <a:t>15/01/2018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E28D8-31B9-46C7-8D07-DF0C61A4C2B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70372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01C7-E7D3-4B3B-AA37-BBC02A7A213C}" type="datetimeFigureOut">
              <a:rPr lang="es-ES" smtClean="0"/>
              <a:pPr/>
              <a:t>15/01/2018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B8AD-FB28-44B4-8642-3836E96F4B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01C7-E7D3-4B3B-AA37-BBC02A7A213C}" type="datetimeFigureOut">
              <a:rPr lang="es-ES" smtClean="0"/>
              <a:pPr/>
              <a:t>15/01/2018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B8AD-FB28-44B4-8642-3836E96F4B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01C7-E7D3-4B3B-AA37-BBC02A7A213C}" type="datetimeFigureOut">
              <a:rPr lang="es-ES" smtClean="0"/>
              <a:pPr/>
              <a:t>15/01/2018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B8AD-FB28-44B4-8642-3836E96F4B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01C7-E7D3-4B3B-AA37-BBC02A7A213C}" type="datetimeFigureOut">
              <a:rPr lang="es-ES" smtClean="0"/>
              <a:pPr/>
              <a:t>15/01/2018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B8AD-FB28-44B4-8642-3836E96F4B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01C7-E7D3-4B3B-AA37-BBC02A7A213C}" type="datetimeFigureOut">
              <a:rPr lang="es-ES" smtClean="0"/>
              <a:pPr/>
              <a:t>15/01/2018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B8AD-FB28-44B4-8642-3836E96F4B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01C7-E7D3-4B3B-AA37-BBC02A7A213C}" type="datetimeFigureOut">
              <a:rPr lang="es-ES" smtClean="0"/>
              <a:pPr/>
              <a:t>15/01/2018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B8AD-FB28-44B4-8642-3836E96F4B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01C7-E7D3-4B3B-AA37-BBC02A7A213C}" type="datetimeFigureOut">
              <a:rPr lang="es-ES" smtClean="0"/>
              <a:pPr/>
              <a:t>15/01/2018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B8AD-FB28-44B4-8642-3836E96F4B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01C7-E7D3-4B3B-AA37-BBC02A7A213C}" type="datetimeFigureOut">
              <a:rPr lang="es-ES" smtClean="0"/>
              <a:pPr/>
              <a:t>15/01/2018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B8AD-FB28-44B4-8642-3836E96F4B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01C7-E7D3-4B3B-AA37-BBC02A7A213C}" type="datetimeFigureOut">
              <a:rPr lang="es-ES" smtClean="0"/>
              <a:pPr/>
              <a:t>15/01/2018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B8AD-FB28-44B4-8642-3836E96F4B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01C7-E7D3-4B3B-AA37-BBC02A7A213C}" type="datetimeFigureOut">
              <a:rPr lang="es-ES" smtClean="0"/>
              <a:pPr/>
              <a:t>15/01/2018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B8AD-FB28-44B4-8642-3836E96F4B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01C7-E7D3-4B3B-AA37-BBC02A7A213C}" type="datetimeFigureOut">
              <a:rPr lang="es-ES" smtClean="0"/>
              <a:pPr/>
              <a:t>15/01/2018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B8AD-FB28-44B4-8642-3836E96F4B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E01C7-E7D3-4B3B-AA37-BBC02A7A213C}" type="datetimeFigureOut">
              <a:rPr lang="es-ES" smtClean="0"/>
              <a:pPr/>
              <a:t>15/01/2018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8B8AD-FB28-44B4-8642-3836E96F4B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iff"/><Relationship Id="rId3" Type="http://schemas.openxmlformats.org/officeDocument/2006/relationships/diagramLayout" Target="../diagrams/layout8.xml"/><Relationship Id="rId7" Type="http://schemas.openxmlformats.org/officeDocument/2006/relationships/image" Target="../media/image29.tif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32.tiff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31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microsoft.com/office/2007/relationships/diagramDrawing" Target="../diagrams/drawing4.xml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diagramColors" Target="../diagrams/colors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diagramQuickStyle" Target="../diagrams/quickStyle4.xml"/><Relationship Id="rId5" Type="http://schemas.openxmlformats.org/officeDocument/2006/relationships/image" Target="../media/image19.jpeg"/><Relationship Id="rId10" Type="http://schemas.openxmlformats.org/officeDocument/2006/relationships/diagramLayout" Target="../diagrams/layout4.xml"/><Relationship Id="rId4" Type="http://schemas.openxmlformats.org/officeDocument/2006/relationships/image" Target="../media/image18.jpeg"/><Relationship Id="rId9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iff"/><Relationship Id="rId3" Type="http://schemas.openxmlformats.org/officeDocument/2006/relationships/diagramLayout" Target="../diagrams/layout7.xml"/><Relationship Id="rId7" Type="http://schemas.openxmlformats.org/officeDocument/2006/relationships/image" Target="../media/image25.tif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28.tiff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3933056"/>
            <a:ext cx="6400800" cy="1752600"/>
          </a:xfrm>
        </p:spPr>
        <p:txBody>
          <a:bodyPr/>
          <a:lstStyle/>
          <a:p>
            <a:r>
              <a:rPr lang="es-ES" dirty="0" smtClean="0"/>
              <a:t>José Ramón </a:t>
            </a:r>
            <a:r>
              <a:rPr lang="es-ES" dirty="0" err="1" smtClean="0"/>
              <a:t>Melendo</a:t>
            </a:r>
            <a:r>
              <a:rPr lang="es-ES" dirty="0" smtClean="0"/>
              <a:t> de la Vega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Descifrando</a:t>
            </a:r>
            <a:r>
              <a:rPr lang="en-US" dirty="0" smtClean="0"/>
              <a:t> variables </a:t>
            </a:r>
            <a:r>
              <a:rPr lang="en-US" dirty="0" err="1" smtClean="0"/>
              <a:t>biofísicas</a:t>
            </a:r>
            <a:r>
              <a:rPr lang="en-US" dirty="0" smtClean="0"/>
              <a:t> en </a:t>
            </a:r>
            <a:r>
              <a:rPr lang="en-US" dirty="0" err="1" smtClean="0"/>
              <a:t>ecosistemas</a:t>
            </a:r>
            <a:r>
              <a:rPr lang="en-US" dirty="0" smtClean="0"/>
              <a:t> “tree-grass”. Un </a:t>
            </a:r>
            <a:r>
              <a:rPr lang="en-US" dirty="0" err="1" smtClean="0"/>
              <a:t>enfoque</a:t>
            </a:r>
            <a:r>
              <a:rPr lang="en-US" dirty="0" smtClean="0"/>
              <a:t> multi-</a:t>
            </a:r>
            <a:r>
              <a:rPr lang="en-US" dirty="0" err="1" smtClean="0"/>
              <a:t>escala</a:t>
            </a:r>
            <a:r>
              <a:rPr lang="en-US" dirty="0" smtClean="0"/>
              <a:t> y </a:t>
            </a:r>
            <a:r>
              <a:rPr lang="en-US" dirty="0" err="1" smtClean="0"/>
              <a:t>multimodelo</a:t>
            </a:r>
            <a:endParaRPr lang="es-ES" dirty="0"/>
          </a:p>
        </p:txBody>
      </p:sp>
      <p:pic>
        <p:nvPicPr>
          <p:cNvPr id="5" name="Picture 9" descr="Resultado de imagen de CS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733256"/>
            <a:ext cx="1260773" cy="399207"/>
          </a:xfrm>
          <a:prstGeom prst="rect">
            <a:avLst/>
          </a:prstGeom>
          <a:noFill/>
        </p:spPr>
      </p:pic>
      <p:grpSp>
        <p:nvGrpSpPr>
          <p:cNvPr id="6" name="5 Grupo"/>
          <p:cNvGrpSpPr/>
          <p:nvPr/>
        </p:nvGrpSpPr>
        <p:grpSpPr>
          <a:xfrm>
            <a:off x="3923928" y="5805264"/>
            <a:ext cx="2128337" cy="355224"/>
            <a:chOff x="1331640" y="3717032"/>
            <a:chExt cx="2316131" cy="384447"/>
          </a:xfrm>
        </p:grpSpPr>
        <p:pic>
          <p:nvPicPr>
            <p:cNvPr id="7" name="Picture 2" descr="J:\people\sschott\silvana\logos\bgc_final\BGC_Logo_e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3717032"/>
              <a:ext cx="1884083" cy="384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J:\people\sschott\silvana\logos\minerva_final\minerva_gree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3717032"/>
              <a:ext cx="382764" cy="382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6237312"/>
            <a:ext cx="2461769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Resultado de imagen de speclab csi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09518" y="6237312"/>
            <a:ext cx="658359" cy="432048"/>
          </a:xfrm>
          <a:prstGeom prst="rect">
            <a:avLst/>
          </a:prstGeom>
          <a:noFill/>
        </p:spPr>
      </p:pic>
      <p:pic>
        <p:nvPicPr>
          <p:cNvPr id="11" name="Picture 6" descr="Resultado de imagen de Ini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5733256"/>
            <a:ext cx="1080120" cy="525814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323528" y="458112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/>
              <a:t>María Pilar Martin Isabel, Javier </a:t>
            </a:r>
            <a:r>
              <a:rPr lang="es-ES" i="1" dirty="0"/>
              <a:t>Pacheco </a:t>
            </a:r>
            <a:r>
              <a:rPr lang="es-ES" i="1" dirty="0" smtClean="0"/>
              <a:t>Labrador, </a:t>
            </a:r>
            <a:r>
              <a:rPr lang="es-ES" i="1" dirty="0"/>
              <a:t>David </a:t>
            </a:r>
            <a:r>
              <a:rPr lang="es-ES" i="1" dirty="0" smtClean="0"/>
              <a:t>Riaño , Rosario González</a:t>
            </a:r>
            <a:r>
              <a:rPr lang="es-ES" i="1" dirty="0"/>
              <a:t> </a:t>
            </a:r>
            <a:r>
              <a:rPr lang="es-ES" i="1" dirty="0" err="1" smtClean="0"/>
              <a:t>Cascón</a:t>
            </a:r>
            <a:r>
              <a:rPr lang="es-ES" i="1" dirty="0" smtClean="0"/>
              <a:t>, Javier Becerra, Alejandro Gómez-Pazo, Mariano García, </a:t>
            </a:r>
            <a:r>
              <a:rPr lang="es-ES" i="1" dirty="0" err="1" smtClean="0"/>
              <a:t>Bowei</a:t>
            </a:r>
            <a:r>
              <a:rPr lang="es-ES" i="1" dirty="0" smtClean="0"/>
              <a:t> </a:t>
            </a:r>
            <a:r>
              <a:rPr lang="es-ES" i="1" dirty="0" err="1" smtClean="0"/>
              <a:t>Chen</a:t>
            </a:r>
            <a:r>
              <a:rPr lang="es-ES" i="1" dirty="0" smtClean="0"/>
              <a:t>.</a:t>
            </a:r>
            <a:endParaRPr lang="es-ES" dirty="0"/>
          </a:p>
        </p:txBody>
      </p:sp>
      <p:sp>
        <p:nvSpPr>
          <p:cNvPr id="11266" name="AutoShape 2" descr="Resultado de imagen de universidad de Santiago de composte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9704" y="6237312"/>
            <a:ext cx="972616" cy="41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0" y="76200"/>
            <a:ext cx="1510705" cy="114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0" name="AutoShape 2" descr="Resultado de imagen de swansea univers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532" name="AutoShape 4" descr="Resultado de imagen de swansea univers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2534" name="Picture 6" descr="Resultado de imagen de swansea university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12360" y="6165304"/>
            <a:ext cx="648410" cy="432104"/>
          </a:xfrm>
          <a:prstGeom prst="rect">
            <a:avLst/>
          </a:prstGeom>
          <a:noFill/>
        </p:spPr>
      </p:pic>
      <p:pic>
        <p:nvPicPr>
          <p:cNvPr id="22542" name="Picture 14" descr="Resultado de imagen de Universidad de Alcalá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68344" y="5877272"/>
            <a:ext cx="825481" cy="248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-612576" y="908720"/>
            <a:ext cx="8289032" cy="1216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</a:t>
            </a:r>
            <a:r>
              <a:rPr kumimoji="0" lang="es-ES" sz="4400" b="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Simulación FLIGHT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8 Diagrama"/>
          <p:cNvGraphicFramePr/>
          <p:nvPr/>
        </p:nvGraphicFramePr>
        <p:xfrm>
          <a:off x="323528" y="72008"/>
          <a:ext cx="8496944" cy="83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9061132"/>
              </p:ext>
            </p:extLst>
          </p:nvPr>
        </p:nvGraphicFramePr>
        <p:xfrm>
          <a:off x="323528" y="2132856"/>
          <a:ext cx="6301440" cy="4079222"/>
        </p:xfrm>
        <a:graphic>
          <a:graphicData uri="http://schemas.openxmlformats.org/drawingml/2006/table">
            <a:tbl>
              <a:tblPr/>
              <a:tblGrid>
                <a:gridCol w="1252939"/>
                <a:gridCol w="691277"/>
                <a:gridCol w="561662"/>
                <a:gridCol w="93980"/>
                <a:gridCol w="525659"/>
                <a:gridCol w="576064"/>
                <a:gridCol w="93980"/>
                <a:gridCol w="417646"/>
                <a:gridCol w="208824"/>
                <a:gridCol w="295233"/>
                <a:gridCol w="331237"/>
                <a:gridCol w="172819"/>
                <a:gridCol w="576064"/>
                <a:gridCol w="504056"/>
              </a:tblGrid>
              <a:tr h="0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Calibri"/>
                          <a:ea typeface="Calibri"/>
                          <a:cs typeface="Times New Roman"/>
                        </a:rPr>
                        <a:t>Parameter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Calibri"/>
                          <a:ea typeface="Calibri"/>
                          <a:cs typeface="Times New Roman"/>
                        </a:rPr>
                        <a:t>Season 1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Calibri"/>
                          <a:ea typeface="Calibri"/>
                          <a:cs typeface="Times New Roman"/>
                        </a:rPr>
                        <a:t>Season 2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latin typeface="Calibri"/>
                          <a:ea typeface="Calibri"/>
                          <a:cs typeface="Times New Roman"/>
                        </a:rPr>
                        <a:t>Season 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Calibri"/>
                          <a:ea typeface="Calibri"/>
                          <a:cs typeface="Times New Roman"/>
                        </a:rPr>
                        <a:t>Season 4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Calibri"/>
                          <a:ea typeface="Calibri"/>
                          <a:cs typeface="Times New Roman"/>
                        </a:rPr>
                        <a:t>Min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Calibri"/>
                          <a:ea typeface="Calibri"/>
                          <a:cs typeface="Times New Roman"/>
                        </a:rPr>
                        <a:t>Max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Calibri"/>
                          <a:ea typeface="Calibri"/>
                          <a:cs typeface="Times New Roman"/>
                        </a:rPr>
                        <a:t>Min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Calibri"/>
                          <a:ea typeface="Calibri"/>
                          <a:cs typeface="Times New Roman"/>
                        </a:rPr>
                        <a:t>Max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Calibri"/>
                          <a:ea typeface="Calibri"/>
                          <a:cs typeface="Times New Roman"/>
                        </a:rPr>
                        <a:t>Min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Calibri"/>
                          <a:ea typeface="Calibri"/>
                          <a:cs typeface="Times New Roman"/>
                        </a:rPr>
                        <a:t>Max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Calibri"/>
                          <a:ea typeface="Calibri"/>
                          <a:cs typeface="Times New Roman"/>
                        </a:rPr>
                        <a:t>Min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Calibri"/>
                          <a:ea typeface="Calibri"/>
                          <a:cs typeface="Times New Roman"/>
                        </a:rPr>
                        <a:t>Max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</a:tr>
              <a:tr h="2625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Calibri"/>
                          <a:ea typeface="Calibri"/>
                          <a:cs typeface="Times New Roman"/>
                        </a:rPr>
                        <a:t>Ángulo </a:t>
                      </a:r>
                      <a:r>
                        <a:rPr lang="es-ES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Zenital Solar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+mn-lt"/>
                          <a:ea typeface="Calibri"/>
                          <a:cs typeface="Times New Roman"/>
                        </a:rPr>
                        <a:t>El mismo que en PROSAIL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803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Calibri"/>
                          <a:ea typeface="Calibri"/>
                          <a:cs typeface="Times New Roman"/>
                        </a:rPr>
                        <a:t>Ángulo</a:t>
                      </a:r>
                      <a:r>
                        <a:rPr lang="es-ES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Azimutal solar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+mn-lt"/>
                          <a:ea typeface="Calibri"/>
                          <a:cs typeface="Times New Roman"/>
                        </a:rPr>
                        <a:t>El mismo que en PROSAIL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803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latin typeface="Calibri"/>
                          <a:ea typeface="Calibri"/>
                          <a:cs typeface="Times New Roman"/>
                        </a:rPr>
                        <a:t>Ángulo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US" sz="1100" dirty="0" err="1" smtClean="0">
                          <a:latin typeface="Calibri"/>
                          <a:ea typeface="Calibri"/>
                          <a:cs typeface="Times New Roman"/>
                        </a:rPr>
                        <a:t>visión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 Zenital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s-ES" sz="1100" baseline="30000" dirty="0" smtClean="0">
                          <a:latin typeface="+mn-lt"/>
                          <a:ea typeface="Calibri"/>
                          <a:cs typeface="Times New Roman"/>
                        </a:rPr>
                        <a:t>o 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803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latin typeface="Calibri"/>
                          <a:ea typeface="Calibri"/>
                          <a:cs typeface="Times New Roman"/>
                        </a:rPr>
                        <a:t>Ángulo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 de</a:t>
                      </a:r>
                      <a:r>
                        <a:rPr lang="en-US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visión</a:t>
                      </a:r>
                      <a:r>
                        <a:rPr lang="en-US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azimutal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Calibri"/>
                          <a:ea typeface="Calibri"/>
                          <a:cs typeface="Times New Roman"/>
                        </a:rPr>
                        <a:t>105</a:t>
                      </a:r>
                      <a:r>
                        <a:rPr lang="es-ES" sz="1100" baseline="30000" dirty="0" smtClean="0">
                          <a:latin typeface="Calibri"/>
                          <a:ea typeface="Calibri"/>
                          <a:cs typeface="Times New Roman"/>
                        </a:rPr>
                        <a:t>o </a:t>
                      </a:r>
                      <a:r>
                        <a:rPr lang="es-ES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(Sentinel-2)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803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AOT</a:t>
                      </a:r>
                      <a:r>
                        <a:rPr lang="en-US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550 nm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0.11-0.36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803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Calibri"/>
                          <a:ea typeface="Calibri"/>
                          <a:cs typeface="Times New Roman"/>
                        </a:rPr>
                        <a:t>Tamaño de la hoja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Calibri"/>
                          <a:ea typeface="Calibri"/>
                          <a:cs typeface="Times New Roman"/>
                        </a:rPr>
                        <a:t>2.76</a:t>
                      </a:r>
                      <a:r>
                        <a:rPr lang="es-ES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cm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467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Cobertura arbórea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Calibri"/>
                          <a:ea typeface="Calibri"/>
                          <a:cs typeface="Times New Roman"/>
                        </a:rPr>
                        <a:t>0-46% (pixel 30 m). 0-100% (pixel 10 m)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737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LAI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Calibri"/>
                          <a:ea typeface="Calibri"/>
                          <a:cs typeface="Times New Roman"/>
                        </a:rPr>
                        <a:t>2.00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Calibri"/>
                          <a:ea typeface="Calibri"/>
                          <a:cs typeface="Times New Roman"/>
                        </a:rPr>
                        <a:t>2.26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Calibri"/>
                          <a:ea typeface="Calibri"/>
                          <a:cs typeface="Times New Roman"/>
                        </a:rPr>
                        <a:t>1.31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Calibri"/>
                          <a:ea typeface="Calibri"/>
                          <a:cs typeface="Times New Roman"/>
                        </a:rPr>
                        <a:t>2.00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Calibri"/>
                          <a:ea typeface="Calibri"/>
                          <a:cs typeface="Times New Roman"/>
                        </a:rPr>
                        <a:t>1.17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Calibri"/>
                          <a:ea typeface="Calibri"/>
                          <a:cs typeface="Times New Roman"/>
                        </a:rPr>
                        <a:t>1.67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Calibri"/>
                          <a:ea typeface="Calibri"/>
                          <a:cs typeface="Times New Roman"/>
                        </a:rPr>
                        <a:t>1.67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Calibri"/>
                          <a:ea typeface="Calibri"/>
                          <a:cs typeface="Times New Roman"/>
                        </a:rPr>
                        <a:t>2.26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23467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latin typeface="Calibri"/>
                          <a:ea typeface="Calibri"/>
                          <a:cs typeface="Times New Roman"/>
                        </a:rPr>
                        <a:t>Fracción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 de hoja </a:t>
                      </a:r>
                      <a:r>
                        <a:rPr lang="en-US" sz="1100" dirty="0" err="1" smtClean="0">
                          <a:latin typeface="Calibri"/>
                          <a:ea typeface="Calibri"/>
                          <a:cs typeface="Times New Roman"/>
                        </a:rPr>
                        <a:t>verde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27.3%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100%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90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65%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467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latin typeface="Calibri"/>
                          <a:ea typeface="Calibri"/>
                          <a:cs typeface="Times New Roman"/>
                        </a:rPr>
                        <a:t>Fracción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 de hoja </a:t>
                      </a:r>
                      <a:r>
                        <a:rPr lang="en-US" sz="1100" dirty="0" err="1" smtClean="0">
                          <a:latin typeface="Calibri"/>
                          <a:ea typeface="Calibri"/>
                          <a:cs typeface="Times New Roman"/>
                        </a:rPr>
                        <a:t>senescente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72.7%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0%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10%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35%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467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latin typeface="Calibri"/>
                          <a:ea typeface="Calibri"/>
                          <a:cs typeface="Times New Roman"/>
                        </a:rPr>
                        <a:t>Distribución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 foliar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Calibri"/>
                          <a:ea typeface="Calibri"/>
                          <a:cs typeface="Times New Roman"/>
                        </a:rPr>
                        <a:t>Esférica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4674">
                <a:tc grid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latin typeface="Calibri"/>
                          <a:ea typeface="Calibri"/>
                          <a:cs typeface="Times New Roman"/>
                        </a:rPr>
                        <a:t>Geometría de la copa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4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Calibri"/>
                          <a:ea typeface="Calibri"/>
                          <a:cs typeface="Times New Roman"/>
                        </a:rPr>
                        <a:t>Forma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Calibri"/>
                          <a:ea typeface="Calibri"/>
                          <a:cs typeface="Times New Roman"/>
                        </a:rPr>
                        <a:t>Radio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Calibri"/>
                          <a:ea typeface="Calibri"/>
                          <a:cs typeface="Times New Roman"/>
                        </a:rPr>
                        <a:t>Centro a la distancia superior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Calibri"/>
                          <a:ea typeface="Calibri"/>
                          <a:cs typeface="Times New Roman"/>
                        </a:rPr>
                        <a:t>Altura</a:t>
                      </a:r>
                      <a:r>
                        <a:rPr lang="es-ES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a la primera rama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Calibri"/>
                          <a:ea typeface="Calibri"/>
                          <a:cs typeface="Times New Roman"/>
                        </a:rPr>
                        <a:t>DBH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4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Calibri"/>
                          <a:ea typeface="Calibri"/>
                          <a:cs typeface="Times New Roman"/>
                        </a:rPr>
                        <a:t>elipsoidal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Calibri"/>
                          <a:ea typeface="Calibri"/>
                          <a:cs typeface="Times New Roman"/>
                        </a:rPr>
                        <a:t>4.2 m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Calibri"/>
                          <a:ea typeface="Calibri"/>
                          <a:cs typeface="Times New Roman"/>
                        </a:rPr>
                        <a:t>2.7 m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Calibri"/>
                          <a:ea typeface="Calibri"/>
                          <a:cs typeface="Times New Roman"/>
                        </a:rPr>
                        <a:t>1.5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Calibri"/>
                          <a:ea typeface="Calibri"/>
                          <a:cs typeface="Times New Roman"/>
                        </a:rPr>
                        <a:t>3.5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Calibri"/>
                          <a:ea typeface="Calibri"/>
                          <a:cs typeface="Times New Roman"/>
                        </a:rPr>
                        <a:t>0.454 m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Imagen" descr="Season1.tif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980728"/>
            <a:ext cx="1920732" cy="1440000"/>
          </a:xfrm>
          <a:prstGeom prst="rect">
            <a:avLst/>
          </a:prstGeom>
        </p:spPr>
      </p:pic>
      <p:pic>
        <p:nvPicPr>
          <p:cNvPr id="6" name="5 Imagen" descr="Season2.tif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48264" y="2420888"/>
            <a:ext cx="1920732" cy="1440000"/>
          </a:xfrm>
          <a:prstGeom prst="rect">
            <a:avLst/>
          </a:prstGeom>
        </p:spPr>
      </p:pic>
      <p:pic>
        <p:nvPicPr>
          <p:cNvPr id="7" name="6 Imagen" descr="Season3.tif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76256" y="3861048"/>
            <a:ext cx="1920732" cy="1440000"/>
          </a:xfrm>
          <a:prstGeom prst="rect">
            <a:avLst/>
          </a:prstGeom>
        </p:spPr>
      </p:pic>
      <p:pic>
        <p:nvPicPr>
          <p:cNvPr id="10" name="9 Imagen" descr="Season4.tif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48264" y="5301208"/>
            <a:ext cx="1920732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71338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400" dirty="0" err="1"/>
              <a:t>Acoplamiento</a:t>
            </a:r>
            <a:r>
              <a:rPr lang="en-US" sz="2400" dirty="0"/>
              <a:t> de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modelos</a:t>
            </a:r>
            <a:r>
              <a:rPr lang="en-US" sz="2400" dirty="0"/>
              <a:t> PROSAIL-FLIGHT </a:t>
            </a:r>
            <a:r>
              <a:rPr lang="en-US" sz="2400" dirty="0" err="1" smtClean="0"/>
              <a:t>completado</a:t>
            </a:r>
            <a:r>
              <a:rPr lang="en-US" sz="2400" dirty="0" smtClean="0"/>
              <a:t> con </a:t>
            </a:r>
            <a:r>
              <a:rPr lang="en-US" sz="2400" dirty="0" err="1" smtClean="0"/>
              <a:t>éxito</a:t>
            </a:r>
            <a:endParaRPr lang="en-US" sz="2400" dirty="0" smtClean="0"/>
          </a:p>
          <a:p>
            <a:pPr lvl="1" algn="just"/>
            <a:r>
              <a:rPr lang="es-ES" sz="2000" dirty="0" smtClean="0"/>
              <a:t>Modelización conjunta de la transferencia </a:t>
            </a:r>
            <a:r>
              <a:rPr lang="es-ES" sz="2000" dirty="0" err="1" smtClean="0"/>
              <a:t>radiativa</a:t>
            </a:r>
            <a:r>
              <a:rPr lang="es-ES" sz="2000" dirty="0" smtClean="0"/>
              <a:t> de los dos estratos vegetales de la dehesa</a:t>
            </a:r>
            <a:endParaRPr lang="en-US" sz="2400" dirty="0" smtClean="0"/>
          </a:p>
          <a:p>
            <a:pPr algn="just"/>
            <a:r>
              <a:rPr lang="en-US" sz="2400" dirty="0" smtClean="0"/>
              <a:t>PROSAIL </a:t>
            </a:r>
            <a:r>
              <a:rPr lang="en-US" sz="2400" dirty="0" err="1" smtClean="0"/>
              <a:t>es</a:t>
            </a:r>
            <a:r>
              <a:rPr lang="en-US" sz="2400" dirty="0" smtClean="0"/>
              <a:t> un </a:t>
            </a:r>
            <a:r>
              <a:rPr lang="en-US" sz="2400" dirty="0" err="1" smtClean="0"/>
              <a:t>modelo</a:t>
            </a:r>
            <a:r>
              <a:rPr lang="en-US" sz="2400" dirty="0" smtClean="0"/>
              <a:t> </a:t>
            </a:r>
            <a:r>
              <a:rPr lang="en-US" sz="2400" dirty="0" err="1" smtClean="0"/>
              <a:t>adecuado</a:t>
            </a:r>
            <a:r>
              <a:rPr lang="en-US" sz="2400" dirty="0" smtClean="0"/>
              <a:t> para </a:t>
            </a:r>
            <a:r>
              <a:rPr lang="en-US" sz="2400" dirty="0" err="1" smtClean="0"/>
              <a:t>simular</a:t>
            </a:r>
            <a:r>
              <a:rPr lang="en-US" sz="2400" dirty="0" smtClean="0"/>
              <a:t> la </a:t>
            </a:r>
            <a:r>
              <a:rPr lang="en-US" sz="2400" dirty="0" err="1" smtClean="0"/>
              <a:t>respuesta</a:t>
            </a:r>
            <a:r>
              <a:rPr lang="en-US" sz="2400" dirty="0" smtClean="0"/>
              <a:t> </a:t>
            </a:r>
            <a:r>
              <a:rPr lang="en-US" sz="2400" dirty="0" err="1" smtClean="0"/>
              <a:t>espectral</a:t>
            </a:r>
            <a:r>
              <a:rPr lang="en-US" sz="2400" dirty="0" smtClean="0"/>
              <a:t> del </a:t>
            </a:r>
            <a:r>
              <a:rPr lang="en-US" sz="2400" dirty="0" err="1" smtClean="0"/>
              <a:t>pasto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Majadas</a:t>
            </a:r>
            <a:endParaRPr lang="en-US" sz="2400" dirty="0" smtClean="0"/>
          </a:p>
          <a:p>
            <a:pPr lvl="1" algn="just"/>
            <a:r>
              <a:rPr lang="en-US" sz="2000" dirty="0" err="1" smtClean="0"/>
              <a:t>Queda</a:t>
            </a:r>
            <a:r>
              <a:rPr lang="en-US" sz="2000" dirty="0" smtClean="0"/>
              <a:t> </a:t>
            </a:r>
            <a:r>
              <a:rPr lang="en-US" sz="2000" dirty="0" err="1" smtClean="0"/>
              <a:t>optimizar</a:t>
            </a:r>
            <a:r>
              <a:rPr lang="en-US" sz="2000" dirty="0" smtClean="0"/>
              <a:t> el </a:t>
            </a:r>
            <a:r>
              <a:rPr lang="en-US" sz="2000" dirty="0" err="1" smtClean="0"/>
              <a:t>diseño</a:t>
            </a:r>
            <a:r>
              <a:rPr lang="en-US" sz="2000" dirty="0" smtClean="0"/>
              <a:t> de las LUT </a:t>
            </a:r>
            <a:r>
              <a:rPr lang="en-US" sz="2000" dirty="0" err="1" smtClean="0"/>
              <a:t>en</a:t>
            </a:r>
            <a:r>
              <a:rPr lang="en-US" sz="2000" dirty="0" smtClean="0"/>
              <a:t> base a </a:t>
            </a:r>
            <a:r>
              <a:rPr lang="en-US" sz="2000" dirty="0" err="1" smtClean="0"/>
              <a:t>datos</a:t>
            </a:r>
            <a:r>
              <a:rPr lang="en-US" sz="2000" dirty="0" smtClean="0"/>
              <a:t> </a:t>
            </a:r>
            <a:r>
              <a:rPr lang="en-US" sz="2000" dirty="0" err="1" smtClean="0"/>
              <a:t>observados</a:t>
            </a:r>
            <a:endParaRPr lang="en-US" sz="2400" dirty="0" smtClean="0"/>
          </a:p>
          <a:p>
            <a:pPr lvl="1" algn="just"/>
            <a:r>
              <a:rPr lang="en-US" sz="2000" dirty="0" smtClean="0"/>
              <a:t>Las </a:t>
            </a:r>
            <a:r>
              <a:rPr lang="en-US" sz="2000" dirty="0" err="1" smtClean="0"/>
              <a:t>mediciones</a:t>
            </a:r>
            <a:r>
              <a:rPr lang="en-US" sz="2000" dirty="0" smtClean="0"/>
              <a:t> de Cab y Car </a:t>
            </a:r>
            <a:r>
              <a:rPr lang="en-US" sz="2000" dirty="0" err="1" smtClean="0"/>
              <a:t>disponibles</a:t>
            </a:r>
            <a:r>
              <a:rPr lang="en-US" sz="2000" dirty="0" smtClean="0"/>
              <a:t> son </a:t>
            </a:r>
            <a:r>
              <a:rPr lang="en-US" sz="2000" dirty="0" err="1" smtClean="0"/>
              <a:t>aún</a:t>
            </a:r>
            <a:r>
              <a:rPr lang="en-US" sz="2000" dirty="0" smtClean="0"/>
              <a:t> </a:t>
            </a:r>
            <a:r>
              <a:rPr lang="en-US" sz="2000" dirty="0" err="1" smtClean="0"/>
              <a:t>insuficientes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no </a:t>
            </a:r>
            <a:r>
              <a:rPr lang="en-US" sz="2000" dirty="0" err="1" smtClean="0"/>
              <a:t>abarcan</a:t>
            </a:r>
            <a:r>
              <a:rPr lang="en-US" sz="2000" dirty="0" smtClean="0"/>
              <a:t> </a:t>
            </a:r>
            <a:r>
              <a:rPr lang="en-US" sz="2000" dirty="0" err="1" smtClean="0"/>
              <a:t>todo</a:t>
            </a:r>
            <a:r>
              <a:rPr lang="en-US" sz="2000" dirty="0" smtClean="0"/>
              <a:t> el </a:t>
            </a:r>
            <a:r>
              <a:rPr lang="en-US" sz="2000" dirty="0" err="1" smtClean="0"/>
              <a:t>año</a:t>
            </a:r>
            <a:r>
              <a:rPr lang="en-US" sz="2000" dirty="0"/>
              <a:t> </a:t>
            </a:r>
            <a:r>
              <a:rPr lang="en-US" sz="2000" dirty="0" err="1" smtClean="0"/>
              <a:t>fenológico</a:t>
            </a:r>
            <a:r>
              <a:rPr lang="en-US" sz="2000" dirty="0" smtClean="0"/>
              <a:t>. </a:t>
            </a:r>
            <a:r>
              <a:rPr lang="en-US" sz="2000" dirty="0" err="1" smtClean="0"/>
              <a:t>Campaña</a:t>
            </a:r>
            <a:r>
              <a:rPr lang="en-US" sz="2000" dirty="0" smtClean="0"/>
              <a:t> </a:t>
            </a:r>
            <a:r>
              <a:rPr lang="en-US" sz="2000" dirty="0" err="1" smtClean="0"/>
              <a:t>adicional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Mejorar</a:t>
            </a:r>
            <a:r>
              <a:rPr lang="en-US" sz="2400" dirty="0" smtClean="0"/>
              <a:t> </a:t>
            </a:r>
            <a:r>
              <a:rPr lang="en-US" sz="2400" dirty="0" err="1" smtClean="0"/>
              <a:t>adquisición</a:t>
            </a:r>
            <a:r>
              <a:rPr lang="en-US" sz="2400" dirty="0" smtClean="0"/>
              <a:t> de </a:t>
            </a:r>
            <a:r>
              <a:rPr lang="en-US" sz="2400" dirty="0" err="1" smtClean="0"/>
              <a:t>fracción</a:t>
            </a:r>
            <a:r>
              <a:rPr lang="en-US" sz="2400" dirty="0" smtClean="0"/>
              <a:t> de </a:t>
            </a:r>
            <a:r>
              <a:rPr lang="en-US" sz="2400" dirty="0" err="1" smtClean="0"/>
              <a:t>hoja</a:t>
            </a:r>
            <a:r>
              <a:rPr lang="en-US" sz="2400" dirty="0" smtClean="0"/>
              <a:t> </a:t>
            </a:r>
            <a:r>
              <a:rPr lang="en-US" sz="2400" dirty="0" err="1" smtClean="0"/>
              <a:t>nueva</a:t>
            </a:r>
            <a:r>
              <a:rPr lang="en-US" sz="2400" dirty="0" smtClean="0"/>
              <a:t> y </a:t>
            </a:r>
            <a:r>
              <a:rPr lang="en-US" sz="2400" dirty="0" err="1" smtClean="0"/>
              <a:t>previa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i="1" dirty="0" err="1" smtClean="0"/>
              <a:t>Quercus</a:t>
            </a:r>
            <a:r>
              <a:rPr lang="en-US" sz="2400" i="1" dirty="0" smtClean="0"/>
              <a:t> ilex</a:t>
            </a:r>
            <a:endParaRPr lang="en-US" sz="2400" dirty="0" smtClean="0"/>
          </a:p>
          <a:p>
            <a:r>
              <a:rPr lang="es-ES" sz="2400" dirty="0" smtClean="0"/>
              <a:t>Futuros trabajos: </a:t>
            </a:r>
            <a:endParaRPr lang="es-ES" sz="2400" dirty="0" smtClean="0"/>
          </a:p>
          <a:p>
            <a:pPr lvl="1"/>
            <a:r>
              <a:rPr lang="es-ES" sz="2000" dirty="0" smtClean="0"/>
              <a:t>Análisis de Índices de Vegetación </a:t>
            </a:r>
          </a:p>
          <a:p>
            <a:pPr lvl="1"/>
            <a:r>
              <a:rPr lang="es-ES" sz="2000" dirty="0" smtClean="0"/>
              <a:t>Aplicación de los índices más ajustados a imágenes de resolución media.</a:t>
            </a:r>
            <a:endParaRPr lang="es-ES" sz="2000" dirty="0" smtClean="0"/>
          </a:p>
          <a:p>
            <a:pPr lvl="1"/>
            <a:r>
              <a:rPr lang="es-ES" sz="2000" dirty="0" smtClean="0"/>
              <a:t>Generara modelos predictivos de variables </a:t>
            </a:r>
            <a:r>
              <a:rPr lang="es-ES" sz="2000" dirty="0" err="1" smtClean="0"/>
              <a:t>biofisicas</a:t>
            </a:r>
            <a:r>
              <a:rPr lang="es-ES" sz="2000" dirty="0"/>
              <a:t> </a:t>
            </a:r>
            <a:r>
              <a:rPr lang="es-ES" sz="2000" dirty="0" smtClean="0"/>
              <a:t>a partir de las </a:t>
            </a:r>
            <a:r>
              <a:rPr lang="es-ES" sz="2000" dirty="0" smtClean="0"/>
              <a:t>LUT</a:t>
            </a:r>
          </a:p>
          <a:p>
            <a:pPr lvl="1">
              <a:buNone/>
            </a:pPr>
            <a:endParaRPr lang="en-US" sz="20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b="1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s-ES" sz="24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95536" y="764704"/>
            <a:ext cx="8001000" cy="1216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6.</a:t>
            </a:r>
            <a:r>
              <a:rPr kumimoji="0" lang="es-ES" sz="4400" b="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Conclusiones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323528" y="72008"/>
          <a:ext cx="8496944" cy="83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993307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es-ES" dirty="0" smtClean="0">
                <a:solidFill>
                  <a:srgbClr val="00B0F0"/>
                </a:solidFill>
              </a:rPr>
              <a:t>1. </a:t>
            </a:r>
            <a:r>
              <a:rPr lang="es-ES" dirty="0" smtClean="0"/>
              <a:t>Introducción</a:t>
            </a:r>
          </a:p>
          <a:p>
            <a:pPr>
              <a:lnSpc>
                <a:spcPct val="150000"/>
              </a:lnSpc>
              <a:buNone/>
            </a:pPr>
            <a:r>
              <a:rPr lang="es-ES" dirty="0" smtClean="0">
                <a:solidFill>
                  <a:srgbClr val="00B0F0"/>
                </a:solidFill>
              </a:rPr>
              <a:t>2. </a:t>
            </a:r>
            <a:r>
              <a:rPr lang="es-ES" dirty="0" smtClean="0"/>
              <a:t>Estudio previo</a:t>
            </a:r>
          </a:p>
          <a:p>
            <a:pPr>
              <a:lnSpc>
                <a:spcPct val="150000"/>
              </a:lnSpc>
              <a:buNone/>
            </a:pPr>
            <a:r>
              <a:rPr lang="es-ES" dirty="0" smtClean="0">
                <a:solidFill>
                  <a:srgbClr val="00B0F0"/>
                </a:solidFill>
              </a:rPr>
              <a:t>3. </a:t>
            </a:r>
            <a:r>
              <a:rPr lang="es-ES" dirty="0" smtClean="0"/>
              <a:t>Planteamiento General</a:t>
            </a:r>
            <a:endParaRPr lang="es-ES" dirty="0" smtClean="0"/>
          </a:p>
          <a:p>
            <a:pPr>
              <a:lnSpc>
                <a:spcPct val="150000"/>
              </a:lnSpc>
              <a:buNone/>
            </a:pPr>
            <a:r>
              <a:rPr lang="es-ES" dirty="0" smtClean="0">
                <a:solidFill>
                  <a:srgbClr val="00B0F0"/>
                </a:solidFill>
              </a:rPr>
              <a:t>4. </a:t>
            </a:r>
            <a:r>
              <a:rPr lang="es-ES" dirty="0" smtClean="0"/>
              <a:t>Simulación PROSAIL</a:t>
            </a:r>
          </a:p>
          <a:p>
            <a:pPr>
              <a:lnSpc>
                <a:spcPct val="150000"/>
              </a:lnSpc>
              <a:buNone/>
            </a:pPr>
            <a:r>
              <a:rPr lang="es-ES" dirty="0" smtClean="0">
                <a:solidFill>
                  <a:srgbClr val="00B0F0"/>
                </a:solidFill>
              </a:rPr>
              <a:t>5. </a:t>
            </a:r>
            <a:r>
              <a:rPr lang="es-ES" dirty="0" smtClean="0"/>
              <a:t>Simulación FLIGHT</a:t>
            </a:r>
          </a:p>
          <a:p>
            <a:pPr>
              <a:lnSpc>
                <a:spcPct val="150000"/>
              </a:lnSpc>
              <a:buNone/>
            </a:pPr>
            <a:r>
              <a:rPr lang="es-ES" dirty="0" smtClean="0">
                <a:solidFill>
                  <a:srgbClr val="00B0F0"/>
                </a:solidFill>
              </a:rPr>
              <a:t>6. </a:t>
            </a:r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4" name="3 Título"/>
          <p:cNvSpPr txBox="1">
            <a:spLocks/>
          </p:cNvSpPr>
          <p:nvPr/>
        </p:nvSpPr>
        <p:spPr>
          <a:xfrm>
            <a:off x="683568" y="4046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Descifrando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variables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biofísicas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ecosistemas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“tree-grass”. Un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enfoque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multi-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escala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multimodelo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467544" y="72008"/>
          <a:ext cx="8208912" cy="83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 bwMode="auto">
          <a:xfrm>
            <a:off x="539552" y="1124744"/>
            <a:ext cx="8001000" cy="71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800" kern="0" dirty="0" smtClean="0">
                <a:solidFill>
                  <a:srgbClr val="00B0F0"/>
                </a:solidFill>
                <a:latin typeface="+mj-lt"/>
                <a:ea typeface="MS PGothic" pitchFamily="34" charset="-128"/>
                <a:cs typeface="+mj-cs"/>
              </a:rPr>
              <a:t>1.</a:t>
            </a:r>
            <a:r>
              <a:rPr lang="es-ES" sz="3800" kern="0" dirty="0" smtClean="0">
                <a:latin typeface="+mj-lt"/>
                <a:ea typeface="MS PGothic" pitchFamily="34" charset="-128"/>
                <a:cs typeface="+mj-cs"/>
              </a:rPr>
              <a:t>Introducción</a:t>
            </a:r>
            <a:r>
              <a:rPr kumimoji="0" lang="es-ES" sz="3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:</a:t>
            </a:r>
            <a:r>
              <a:rPr kumimoji="0" lang="es-ES" sz="3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Contexto investigación</a:t>
            </a:r>
            <a:endParaRPr kumimoji="0" lang="es-ES" sz="3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39552" y="1988841"/>
            <a:ext cx="583264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/>
              <a:t>Ecosistemas</a:t>
            </a:r>
            <a:r>
              <a:rPr lang="en-US" b="1" dirty="0" smtClean="0"/>
              <a:t> Tree grass:</a:t>
            </a:r>
          </a:p>
          <a:p>
            <a:pPr algn="just"/>
            <a:endParaRPr lang="en-US" dirty="0" smtClean="0"/>
          </a:p>
          <a:p>
            <a:pPr algn="just"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  27 </a:t>
            </a:r>
            <a:r>
              <a:rPr lang="en-US" sz="1600" dirty="0" err="1" smtClean="0">
                <a:sym typeface="Wingdings" pitchFamily="2" charset="2"/>
              </a:rPr>
              <a:t>millones</a:t>
            </a:r>
            <a:r>
              <a:rPr lang="en-US" sz="1600" dirty="0" smtClean="0">
                <a:sym typeface="Wingdings" pitchFamily="2" charset="2"/>
              </a:rPr>
              <a:t> de Km</a:t>
            </a:r>
            <a:r>
              <a:rPr lang="en-US" sz="1600" baseline="30000" dirty="0" smtClean="0">
                <a:sym typeface="Wingdings" pitchFamily="2" charset="2"/>
              </a:rPr>
              <a:t>2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600" dirty="0" err="1" smtClean="0">
                <a:sym typeface="Wingdings" pitchFamily="2" charset="2"/>
              </a:rPr>
              <a:t>abarcan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casi</a:t>
            </a:r>
            <a:r>
              <a:rPr lang="en-US" sz="1600" dirty="0" smtClean="0">
                <a:sym typeface="Wingdings" pitchFamily="2" charset="2"/>
              </a:rPr>
              <a:t> el 25% de la </a:t>
            </a:r>
            <a:r>
              <a:rPr lang="en-US" sz="1600" dirty="0" err="1" smtClean="0">
                <a:sym typeface="Wingdings" pitchFamily="2" charset="2"/>
              </a:rPr>
              <a:t>superficie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emergida</a:t>
            </a:r>
            <a:r>
              <a:rPr lang="en-US" sz="1600" dirty="0" smtClean="0">
                <a:sym typeface="Wingdings" pitchFamily="2" charset="2"/>
              </a:rPr>
              <a:t> del </a:t>
            </a:r>
            <a:r>
              <a:rPr lang="en-US" sz="1600" dirty="0" err="1" smtClean="0">
                <a:sym typeface="Wingdings" pitchFamily="2" charset="2"/>
              </a:rPr>
              <a:t>planeta</a:t>
            </a:r>
            <a:r>
              <a:rPr lang="en-US" sz="1600" dirty="0" smtClean="0">
                <a:sym typeface="Wingdings" pitchFamily="2" charset="2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en-US" sz="1600" dirty="0" smtClean="0">
              <a:sym typeface="Wingdings" pitchFamily="2" charset="2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Ecosistemas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sometidos</a:t>
            </a:r>
            <a:r>
              <a:rPr lang="en-US" sz="1600" dirty="0" smtClean="0">
                <a:sym typeface="Wingdings" pitchFamily="2" charset="2"/>
              </a:rPr>
              <a:t> a </a:t>
            </a:r>
            <a:r>
              <a:rPr lang="en-US" sz="1600" dirty="0" err="1" smtClean="0">
                <a:sym typeface="Wingdings" pitchFamily="2" charset="2"/>
              </a:rPr>
              <a:t>una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gran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presión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producidos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por</a:t>
            </a:r>
            <a:r>
              <a:rPr lang="en-US" sz="1600" dirty="0" smtClean="0">
                <a:sym typeface="Wingdings" pitchFamily="2" charset="2"/>
              </a:rPr>
              <a:t> el </a:t>
            </a:r>
            <a:r>
              <a:rPr lang="en-US" sz="1600" dirty="0" err="1" smtClean="0">
                <a:sym typeface="Wingdings" pitchFamily="2" charset="2"/>
              </a:rPr>
              <a:t>Cambio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Climático</a:t>
            </a:r>
            <a:r>
              <a:rPr lang="en-US" sz="1600" dirty="0" smtClean="0">
                <a:sym typeface="Wingdings" pitchFamily="2" charset="2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en-US" sz="1600" dirty="0" smtClean="0">
              <a:sym typeface="Wingdings" pitchFamily="2" charset="2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 600 </a:t>
            </a:r>
            <a:r>
              <a:rPr lang="en-US" sz="1600" dirty="0" err="1" smtClean="0">
                <a:sym typeface="Wingdings" pitchFamily="2" charset="2"/>
              </a:rPr>
              <a:t>millones</a:t>
            </a:r>
            <a:r>
              <a:rPr lang="en-US" sz="1600" dirty="0" smtClean="0">
                <a:sym typeface="Wingdings" pitchFamily="2" charset="2"/>
              </a:rPr>
              <a:t> de personas </a:t>
            </a:r>
            <a:r>
              <a:rPr lang="en-US" sz="1600" dirty="0" err="1" smtClean="0">
                <a:sym typeface="Wingdings" pitchFamily="2" charset="2"/>
              </a:rPr>
              <a:t>localizadas</a:t>
            </a:r>
            <a:r>
              <a:rPr lang="en-US" sz="1600" dirty="0" smtClean="0">
                <a:sym typeface="Wingdings" pitchFamily="2" charset="2"/>
              </a:rPr>
              <a:t> en </a:t>
            </a:r>
            <a:r>
              <a:rPr lang="en-US" sz="1600" dirty="0" err="1" smtClean="0">
                <a:sym typeface="Wingdings" pitchFamily="2" charset="2"/>
              </a:rPr>
              <a:t>áreas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donde</a:t>
            </a:r>
            <a:r>
              <a:rPr lang="en-US" sz="1600" dirty="0" smtClean="0">
                <a:sym typeface="Wingdings" pitchFamily="2" charset="2"/>
              </a:rPr>
              <a:t> la </a:t>
            </a:r>
            <a:r>
              <a:rPr lang="en-US" sz="1600" dirty="0" err="1" smtClean="0">
                <a:sym typeface="Wingdings" pitchFamily="2" charset="2"/>
              </a:rPr>
              <a:t>seguridad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alimentaria</a:t>
            </a:r>
            <a:r>
              <a:rPr lang="en-US" sz="1600" dirty="0" smtClean="0">
                <a:sym typeface="Wingdings" pitchFamily="2" charset="2"/>
              </a:rPr>
              <a:t> y los </a:t>
            </a:r>
            <a:r>
              <a:rPr lang="en-US" sz="1600" dirty="0" err="1" smtClean="0">
                <a:sym typeface="Wingdings" pitchFamily="2" charset="2"/>
              </a:rPr>
              <a:t>medios</a:t>
            </a:r>
            <a:r>
              <a:rPr lang="en-US" sz="1600" dirty="0" smtClean="0">
                <a:sym typeface="Wingdings" pitchFamily="2" charset="2"/>
              </a:rPr>
              <a:t> de </a:t>
            </a:r>
            <a:r>
              <a:rPr lang="en-US" sz="1600" dirty="0" err="1" smtClean="0">
                <a:sym typeface="Wingdings" pitchFamily="2" charset="2"/>
              </a:rPr>
              <a:t>subsistencia</a:t>
            </a:r>
            <a:r>
              <a:rPr lang="en-US" sz="1600" dirty="0" smtClean="0">
                <a:sym typeface="Wingdings" pitchFamily="2" charset="2"/>
              </a:rPr>
              <a:t> son </a:t>
            </a:r>
            <a:r>
              <a:rPr lang="en-US" sz="1600" dirty="0" err="1" smtClean="0">
                <a:sym typeface="Wingdings" pitchFamily="2" charset="2"/>
              </a:rPr>
              <a:t>especialmente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vulnerables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dependen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directamente</a:t>
            </a:r>
            <a:r>
              <a:rPr lang="en-US" sz="1600" dirty="0" smtClean="0">
                <a:sym typeface="Wingdings" pitchFamily="2" charset="2"/>
              </a:rPr>
              <a:t> de </a:t>
            </a:r>
            <a:r>
              <a:rPr lang="en-US" sz="1600" dirty="0" err="1" smtClean="0">
                <a:sym typeface="Wingdings" pitchFamily="2" charset="2"/>
              </a:rPr>
              <a:t>las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actividades</a:t>
            </a:r>
            <a:r>
              <a:rPr lang="en-US" sz="1600" dirty="0" smtClean="0">
                <a:sym typeface="Wingdings" pitchFamily="2" charset="2"/>
              </a:rPr>
              <a:t> de </a:t>
            </a:r>
            <a:r>
              <a:rPr lang="en-US" sz="1600" dirty="0" err="1" smtClean="0">
                <a:sym typeface="Wingdings" pitchFamily="2" charset="2"/>
              </a:rPr>
              <a:t>pastoreo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desarrolladas</a:t>
            </a:r>
            <a:r>
              <a:rPr lang="en-US" sz="1600" dirty="0" smtClean="0">
                <a:sym typeface="Wingdings" pitchFamily="2" charset="2"/>
              </a:rPr>
              <a:t> en </a:t>
            </a:r>
            <a:r>
              <a:rPr lang="en-US" sz="1600" dirty="0" err="1" smtClean="0">
                <a:sym typeface="Wingdings" pitchFamily="2" charset="2"/>
              </a:rPr>
              <a:t>estos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ecosistemas</a:t>
            </a:r>
            <a:r>
              <a:rPr lang="en-US" sz="1600" dirty="0" smtClean="0">
                <a:sym typeface="Wingdings" pitchFamily="2" charset="2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en-US" sz="1600" dirty="0" smtClean="0">
              <a:sym typeface="Wingdings" pitchFamily="2" charset="2"/>
            </a:endParaRPr>
          </a:p>
          <a:p>
            <a:pPr algn="just"/>
            <a:r>
              <a:rPr lang="en-US" sz="1600" b="1" dirty="0" err="1" smtClean="0">
                <a:sym typeface="Wingdings" pitchFamily="2" charset="2"/>
              </a:rPr>
              <a:t>Objetivo</a:t>
            </a:r>
            <a:r>
              <a:rPr lang="en-US" sz="1600" b="1" dirty="0" smtClean="0">
                <a:sym typeface="Wingdings" pitchFamily="2" charset="2"/>
              </a:rPr>
              <a:t>:</a:t>
            </a:r>
          </a:p>
          <a:p>
            <a:pPr algn="just"/>
            <a:endParaRPr lang="en-US" sz="1600" b="1" dirty="0" smtClean="0">
              <a:sym typeface="Wingdings" pitchFamily="2" charset="2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Mejorar</a:t>
            </a:r>
            <a:r>
              <a:rPr lang="en-US" sz="1600" dirty="0" smtClean="0">
                <a:sym typeface="Wingdings" pitchFamily="2" charset="2"/>
              </a:rPr>
              <a:t> la </a:t>
            </a:r>
            <a:r>
              <a:rPr lang="en-US" sz="1600" dirty="0" err="1" smtClean="0">
                <a:sym typeface="Wingdings" pitchFamily="2" charset="2"/>
              </a:rPr>
              <a:t>estimación</a:t>
            </a:r>
            <a:r>
              <a:rPr lang="en-US" sz="1600" dirty="0" smtClean="0">
                <a:sym typeface="Wingdings" pitchFamily="2" charset="2"/>
              </a:rPr>
              <a:t> de variables </a:t>
            </a:r>
            <a:r>
              <a:rPr lang="en-US" sz="1600" dirty="0" err="1" smtClean="0">
                <a:sym typeface="Wingdings" pitchFamily="2" charset="2"/>
              </a:rPr>
              <a:t>biofísicas</a:t>
            </a:r>
            <a:r>
              <a:rPr lang="en-US" sz="1600" dirty="0" smtClean="0">
                <a:sym typeface="Wingdings" pitchFamily="2" charset="2"/>
              </a:rPr>
              <a:t> de la </a:t>
            </a:r>
            <a:r>
              <a:rPr lang="en-US" sz="1600" dirty="0" err="1" smtClean="0">
                <a:sym typeface="Wingdings" pitchFamily="2" charset="2"/>
              </a:rPr>
              <a:t>vegetación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que</a:t>
            </a:r>
            <a:r>
              <a:rPr lang="en-US" sz="1600" dirty="0" smtClean="0">
                <a:sym typeface="Wingdings" pitchFamily="2" charset="2"/>
              </a:rPr>
              <a:t> son clave </a:t>
            </a:r>
            <a:r>
              <a:rPr lang="en-US" sz="1600" dirty="0" err="1" smtClean="0">
                <a:sym typeface="Wingdings" pitchFamily="2" charset="2"/>
              </a:rPr>
              <a:t>para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entender</a:t>
            </a:r>
            <a:r>
              <a:rPr lang="en-US" sz="1600" dirty="0" smtClean="0">
                <a:sym typeface="Wingdings" pitchFamily="2" charset="2"/>
              </a:rPr>
              <a:t> el </a:t>
            </a:r>
            <a:r>
              <a:rPr lang="en-US" sz="1600" dirty="0" err="1" smtClean="0">
                <a:sym typeface="Wingdings" pitchFamily="2" charset="2"/>
              </a:rPr>
              <a:t>comportamiento</a:t>
            </a:r>
            <a:r>
              <a:rPr lang="en-US" sz="1600" dirty="0" smtClean="0">
                <a:sym typeface="Wingdings" pitchFamily="2" charset="2"/>
              </a:rPr>
              <a:t> de los </a:t>
            </a:r>
            <a:r>
              <a:rPr lang="en-US" sz="1600" dirty="0" err="1" smtClean="0">
                <a:sym typeface="Wingdings" pitchFamily="2" charset="2"/>
              </a:rPr>
              <a:t>ecosistemas</a:t>
            </a:r>
            <a:r>
              <a:rPr lang="en-US" sz="1600" dirty="0" smtClean="0">
                <a:sym typeface="Wingdings" pitchFamily="2" charset="2"/>
              </a:rPr>
              <a:t> Tree grass.</a:t>
            </a:r>
          </a:p>
          <a:p>
            <a:pPr algn="just">
              <a:buFont typeface="Arial" pitchFamily="34" charset="0"/>
              <a:buChar char="•"/>
            </a:pPr>
            <a:endParaRPr lang="en-US" sz="1600" dirty="0" smtClean="0">
              <a:sym typeface="Wingdings" pitchFamily="2" charset="2"/>
            </a:endParaRPr>
          </a:p>
          <a:p>
            <a:pPr algn="just"/>
            <a:endParaRPr lang="en-US" b="1" dirty="0" smtClean="0">
              <a:sym typeface="Wingdings" pitchFamily="2" charset="2"/>
            </a:endParaRPr>
          </a:p>
          <a:p>
            <a:pPr algn="just">
              <a:buFont typeface="Arial" pitchFamily="34" charset="0"/>
              <a:buChar char="•"/>
            </a:pPr>
            <a:endParaRPr lang="en-US" dirty="0" smtClean="0">
              <a:sym typeface="Wingdings" pitchFamily="2" charset="2"/>
            </a:endParaRPr>
          </a:p>
          <a:p>
            <a:pPr algn="just">
              <a:buFont typeface="Arial" pitchFamily="34" charset="0"/>
              <a:buChar char="•"/>
            </a:pP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s-ES" dirty="0"/>
          </a:p>
        </p:txBody>
      </p:sp>
      <p:pic>
        <p:nvPicPr>
          <p:cNvPr id="1029" name="Picture 5" descr="Imaxe relacionad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5157192"/>
            <a:ext cx="2391084" cy="1586086"/>
          </a:xfrm>
          <a:prstGeom prst="rect">
            <a:avLst/>
          </a:prstGeom>
          <a:noFill/>
        </p:spPr>
      </p:pic>
      <p:pic>
        <p:nvPicPr>
          <p:cNvPr id="1031" name="Picture 7" descr="Resultado de imaxes para mulligan flat australia remote sensi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3717032"/>
            <a:ext cx="2357323" cy="1329678"/>
          </a:xfrm>
          <a:prstGeom prst="rect">
            <a:avLst/>
          </a:prstGeom>
          <a:noFill/>
        </p:spPr>
      </p:pic>
      <p:pic>
        <p:nvPicPr>
          <p:cNvPr id="1033" name="Picture 9" descr="Imaxe relacionad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1916832"/>
            <a:ext cx="2304256" cy="1728192"/>
          </a:xfrm>
          <a:prstGeom prst="rect">
            <a:avLst/>
          </a:prstGeom>
          <a:noFill/>
        </p:spPr>
      </p:pic>
      <p:sp>
        <p:nvSpPr>
          <p:cNvPr id="14" name="13 Rectángulo"/>
          <p:cNvSpPr/>
          <p:nvPr/>
        </p:nvSpPr>
        <p:spPr>
          <a:xfrm>
            <a:off x="539552" y="5661248"/>
            <a:ext cx="5832648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467544" y="72008"/>
          <a:ext cx="8208912" cy="83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 bwMode="auto">
          <a:xfrm>
            <a:off x="539552" y="1124744"/>
            <a:ext cx="8001000" cy="71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800" kern="0" dirty="0" smtClean="0">
                <a:solidFill>
                  <a:srgbClr val="00B0F0"/>
                </a:solidFill>
                <a:latin typeface="+mj-lt"/>
                <a:ea typeface="MS PGothic" pitchFamily="34" charset="-128"/>
                <a:cs typeface="+mj-cs"/>
              </a:rPr>
              <a:t>1.</a:t>
            </a:r>
            <a:r>
              <a:rPr lang="es-ES" sz="3800" kern="0" dirty="0" smtClean="0">
                <a:latin typeface="+mj-lt"/>
                <a:ea typeface="MS PGothic" pitchFamily="34" charset="-128"/>
                <a:cs typeface="+mj-cs"/>
              </a:rPr>
              <a:t>Introducción</a:t>
            </a:r>
            <a:r>
              <a:rPr kumimoji="0" lang="es-ES" sz="3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:</a:t>
            </a:r>
            <a:r>
              <a:rPr kumimoji="0" lang="es-ES" sz="3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Contexto investigación</a:t>
            </a:r>
            <a:endParaRPr kumimoji="0" lang="es-ES" sz="3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418167" y="2409825"/>
            <a:ext cx="2387600" cy="666750"/>
          </a:xfrm>
          <a:prstGeom prst="rect">
            <a:avLst/>
          </a:prstGeom>
          <a:ln>
            <a:solidFill>
              <a:srgbClr val="3399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Modo Forward</a:t>
            </a:r>
            <a:endParaRPr lang="es-ES" dirty="0"/>
          </a:p>
        </p:txBody>
      </p:sp>
      <p:sp>
        <p:nvSpPr>
          <p:cNvPr id="10" name="9 Elipse"/>
          <p:cNvSpPr/>
          <p:nvPr/>
        </p:nvSpPr>
        <p:spPr>
          <a:xfrm>
            <a:off x="1219200" y="3476625"/>
            <a:ext cx="2918178" cy="1266825"/>
          </a:xfrm>
          <a:prstGeom prst="ellipse">
            <a:avLst/>
          </a:prstGeom>
          <a:noFill/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Input: </a:t>
            </a:r>
            <a:r>
              <a:rPr lang="es-ES" dirty="0" smtClean="0">
                <a:solidFill>
                  <a:schemeClr val="tx1"/>
                </a:solidFill>
              </a:rPr>
              <a:t>parámetros</a:t>
            </a:r>
            <a:endParaRPr lang="es-ES" dirty="0" smtClean="0">
              <a:solidFill>
                <a:schemeClr val="tx1"/>
              </a:solidFill>
            </a:endParaRPr>
          </a:p>
          <a:p>
            <a:pPr algn="ctr"/>
            <a:r>
              <a:rPr lang="es-ES" sz="1400" dirty="0" smtClean="0">
                <a:solidFill>
                  <a:schemeClr val="tx1"/>
                </a:solidFill>
              </a:rPr>
              <a:t>(</a:t>
            </a:r>
            <a:r>
              <a:rPr lang="es-ES" sz="1400" dirty="0" err="1" smtClean="0">
                <a:solidFill>
                  <a:schemeClr val="tx1"/>
                </a:solidFill>
              </a:rPr>
              <a:t>Cab</a:t>
            </a:r>
            <a:r>
              <a:rPr lang="es-ES" sz="1400" dirty="0" smtClean="0">
                <a:solidFill>
                  <a:schemeClr val="tx1"/>
                </a:solidFill>
              </a:rPr>
              <a:t>, Car, </a:t>
            </a:r>
            <a:r>
              <a:rPr lang="es-ES" sz="1400" dirty="0" smtClean="0">
                <a:solidFill>
                  <a:schemeClr val="tx1"/>
                </a:solidFill>
              </a:rPr>
              <a:t>LAI, Cm, Cw, AOT, LAD, DBH…)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418167" y="5210175"/>
            <a:ext cx="2520244" cy="733425"/>
          </a:xfrm>
          <a:prstGeom prst="rect">
            <a:avLst/>
          </a:prstGeom>
          <a:ln>
            <a:solidFill>
              <a:srgbClr val="3399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Output: </a:t>
            </a:r>
            <a:r>
              <a:rPr lang="es-ES" dirty="0" err="1" smtClean="0"/>
              <a:t>Reflectividad</a:t>
            </a:r>
            <a:r>
              <a:rPr lang="es-ES" dirty="0" smtClean="0"/>
              <a:t> simulada, </a:t>
            </a:r>
            <a:endParaRPr lang="es-ES" dirty="0"/>
          </a:p>
        </p:txBody>
      </p:sp>
      <p:sp>
        <p:nvSpPr>
          <p:cNvPr id="13" name="12 Flecha abajo"/>
          <p:cNvSpPr/>
          <p:nvPr/>
        </p:nvSpPr>
        <p:spPr>
          <a:xfrm>
            <a:off x="2611967" y="3143250"/>
            <a:ext cx="132644" cy="266700"/>
          </a:xfrm>
          <a:prstGeom prst="downArrow">
            <a:avLst/>
          </a:prstGeom>
          <a:solidFill>
            <a:srgbClr val="3399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abajo"/>
          <p:cNvSpPr/>
          <p:nvPr/>
        </p:nvSpPr>
        <p:spPr>
          <a:xfrm>
            <a:off x="2611967" y="4810125"/>
            <a:ext cx="132644" cy="266700"/>
          </a:xfrm>
          <a:prstGeom prst="downArrow">
            <a:avLst/>
          </a:prstGeom>
          <a:solidFill>
            <a:srgbClr val="3399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5486400" y="5029200"/>
            <a:ext cx="2122311" cy="1066800"/>
          </a:xfrm>
          <a:prstGeom prst="ellipse">
            <a:avLst/>
          </a:prstGeom>
          <a:noFill/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Base de datos Simulada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181600" y="3733800"/>
            <a:ext cx="2387600" cy="666750"/>
          </a:xfrm>
          <a:prstGeom prst="rect">
            <a:avLst/>
          </a:prstGeom>
          <a:ln>
            <a:solidFill>
              <a:srgbClr val="3399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Índice de Vegetación</a:t>
            </a:r>
            <a:endParaRPr lang="es-ES" dirty="0"/>
          </a:p>
        </p:txBody>
      </p:sp>
      <p:sp>
        <p:nvSpPr>
          <p:cNvPr id="18" name="17 Elipse"/>
          <p:cNvSpPr/>
          <p:nvPr/>
        </p:nvSpPr>
        <p:spPr>
          <a:xfrm>
            <a:off x="4191000" y="2743200"/>
            <a:ext cx="965200" cy="381000"/>
          </a:xfrm>
          <a:prstGeom prst="ellipse">
            <a:avLst/>
          </a:prstGeom>
          <a:noFill/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Cab</a:t>
            </a:r>
            <a:endParaRPr lang="es-ES" dirty="0" smtClean="0">
              <a:solidFill>
                <a:schemeClr val="tx1"/>
              </a:solidFill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5940152" y="2780928"/>
            <a:ext cx="889000" cy="381000"/>
          </a:xfrm>
          <a:prstGeom prst="ellipse">
            <a:avLst/>
          </a:prstGeom>
          <a:noFill/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LAI</a:t>
            </a:r>
          </a:p>
        </p:txBody>
      </p:sp>
      <p:cxnSp>
        <p:nvCxnSpPr>
          <p:cNvPr id="21" name="20 Conector recto de flecha"/>
          <p:cNvCxnSpPr/>
          <p:nvPr/>
        </p:nvCxnSpPr>
        <p:spPr>
          <a:xfrm flipV="1">
            <a:off x="6372200" y="3212976"/>
            <a:ext cx="0" cy="520824"/>
          </a:xfrm>
          <a:prstGeom prst="straightConnector1">
            <a:avLst/>
          </a:prstGeom>
          <a:ln w="190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 rot="16200000">
            <a:off x="8291924" y="3715662"/>
            <a:ext cx="100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Empírico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24" name="23 Flecha abajo"/>
          <p:cNvSpPr/>
          <p:nvPr/>
        </p:nvSpPr>
        <p:spPr>
          <a:xfrm>
            <a:off x="914400" y="2438400"/>
            <a:ext cx="228600" cy="3429000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00000"/>
              </a:solidFill>
            </a:endParaRPr>
          </a:p>
        </p:txBody>
      </p:sp>
      <p:cxnSp>
        <p:nvCxnSpPr>
          <p:cNvPr id="25" name="24 Conector recto de flecha"/>
          <p:cNvCxnSpPr>
            <a:endCxn id="30" idx="4"/>
          </p:cNvCxnSpPr>
          <p:nvPr/>
        </p:nvCxnSpPr>
        <p:spPr>
          <a:xfrm flipV="1">
            <a:off x="6781800" y="3124200"/>
            <a:ext cx="939800" cy="609600"/>
          </a:xfrm>
          <a:prstGeom prst="straightConnector1">
            <a:avLst/>
          </a:prstGeom>
          <a:ln w="190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Flecha arriba"/>
          <p:cNvSpPr/>
          <p:nvPr/>
        </p:nvSpPr>
        <p:spPr>
          <a:xfrm>
            <a:off x="6324600" y="4495800"/>
            <a:ext cx="228600" cy="457200"/>
          </a:xfrm>
          <a:prstGeom prst="upArrow">
            <a:avLst/>
          </a:prstGeom>
          <a:solidFill>
            <a:srgbClr val="99CC0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Flecha derecha"/>
          <p:cNvSpPr/>
          <p:nvPr/>
        </p:nvSpPr>
        <p:spPr>
          <a:xfrm>
            <a:off x="4038600" y="5486400"/>
            <a:ext cx="1371600" cy="228600"/>
          </a:xfrm>
          <a:prstGeom prst="rightArrow">
            <a:avLst/>
          </a:prstGeom>
          <a:solidFill>
            <a:srgbClr val="99CC0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Flecha arriba"/>
          <p:cNvSpPr/>
          <p:nvPr/>
        </p:nvSpPr>
        <p:spPr>
          <a:xfrm>
            <a:off x="8382000" y="2438400"/>
            <a:ext cx="228600" cy="3429000"/>
          </a:xfrm>
          <a:prstGeom prst="up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Proceso"/>
          <p:cNvSpPr/>
          <p:nvPr/>
        </p:nvSpPr>
        <p:spPr>
          <a:xfrm>
            <a:off x="990600" y="1828800"/>
            <a:ext cx="7543800" cy="457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SynerTGE</a:t>
            </a:r>
            <a:endParaRPr lang="es-ES" dirty="0"/>
          </a:p>
        </p:txBody>
      </p:sp>
      <p:sp>
        <p:nvSpPr>
          <p:cNvPr id="30" name="29 Elipse"/>
          <p:cNvSpPr/>
          <p:nvPr/>
        </p:nvSpPr>
        <p:spPr>
          <a:xfrm>
            <a:off x="7239000" y="2743200"/>
            <a:ext cx="965200" cy="381000"/>
          </a:xfrm>
          <a:prstGeom prst="ellipse">
            <a:avLst/>
          </a:prstGeom>
          <a:noFill/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31" name="30 Conector recto de flecha"/>
          <p:cNvCxnSpPr>
            <a:endCxn id="18" idx="4"/>
          </p:cNvCxnSpPr>
          <p:nvPr/>
        </p:nvCxnSpPr>
        <p:spPr>
          <a:xfrm flipH="1" flipV="1">
            <a:off x="4673600" y="3124200"/>
            <a:ext cx="1141590" cy="609600"/>
          </a:xfrm>
          <a:prstGeom prst="straightConnector1">
            <a:avLst/>
          </a:prstGeom>
          <a:ln w="190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CuadroTexto"/>
          <p:cNvSpPr txBox="1"/>
          <p:nvPr/>
        </p:nvSpPr>
        <p:spPr>
          <a:xfrm rot="16200000">
            <a:off x="372359" y="3675669"/>
            <a:ext cx="70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Físico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5004048" y="6381328"/>
            <a:ext cx="4007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http://www.lineas.cchs.csic.es/synertge/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467544" y="72008"/>
          <a:ext cx="8208912" cy="83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 bwMode="auto">
          <a:xfrm>
            <a:off x="683568" y="980728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800" kern="0" dirty="0" smtClean="0">
                <a:solidFill>
                  <a:srgbClr val="00B0F0"/>
                </a:solidFill>
                <a:latin typeface="+mj-lt"/>
                <a:ea typeface="MS PGothic" pitchFamily="34" charset="-128"/>
                <a:cs typeface="+mj-cs"/>
              </a:rPr>
              <a:t>1.</a:t>
            </a:r>
            <a:r>
              <a:rPr lang="es-ES" sz="3800" kern="0" dirty="0" smtClean="0">
                <a:latin typeface="+mj-lt"/>
                <a:ea typeface="MS PGothic" pitchFamily="34" charset="-128"/>
                <a:cs typeface="+mj-cs"/>
              </a:rPr>
              <a:t>Introducción</a:t>
            </a:r>
            <a:r>
              <a:rPr kumimoji="0" lang="es-ES" sz="3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:</a:t>
            </a:r>
            <a:r>
              <a:rPr kumimoji="0" lang="es-ES" sz="3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Modelo FLIGHT y estado del arte</a:t>
            </a:r>
            <a:endParaRPr kumimoji="0" lang="es-ES" sz="3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39552" y="2132856"/>
            <a:ext cx="58326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FLIGHT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Modelo</a:t>
            </a:r>
            <a:r>
              <a:rPr lang="en-US" dirty="0" smtClean="0"/>
              <a:t> de </a:t>
            </a:r>
            <a:r>
              <a:rPr lang="en-US" dirty="0" err="1" smtClean="0"/>
              <a:t>Transferencia</a:t>
            </a:r>
            <a:r>
              <a:rPr lang="en-US" dirty="0" smtClean="0"/>
              <a:t> Radiativa 3D que </a:t>
            </a:r>
            <a:r>
              <a:rPr lang="en-US" dirty="0" err="1" smtClean="0"/>
              <a:t>aplica</a:t>
            </a:r>
            <a:r>
              <a:rPr lang="en-US" dirty="0" smtClean="0"/>
              <a:t> el </a:t>
            </a:r>
            <a:r>
              <a:rPr lang="en-US" dirty="0" err="1" smtClean="0"/>
              <a:t>método</a:t>
            </a:r>
            <a:r>
              <a:rPr lang="en-US" dirty="0" smtClean="0"/>
              <a:t> Monte Carlo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modelizar</a:t>
            </a:r>
            <a:r>
              <a:rPr lang="en-US" dirty="0" smtClean="0"/>
              <a:t> la </a:t>
            </a:r>
            <a:r>
              <a:rPr lang="en-US" dirty="0" err="1" smtClean="0"/>
              <a:t>respuesta</a:t>
            </a:r>
            <a:r>
              <a:rPr lang="en-US" dirty="0" smtClean="0"/>
              <a:t> </a:t>
            </a:r>
            <a:r>
              <a:rPr lang="en-US" dirty="0" err="1" smtClean="0"/>
              <a:t>espectral</a:t>
            </a:r>
            <a:r>
              <a:rPr lang="en-US" dirty="0" smtClean="0"/>
              <a:t> de la </a:t>
            </a:r>
            <a:r>
              <a:rPr lang="en-US" dirty="0" err="1" smtClean="0"/>
              <a:t>vegetación</a:t>
            </a:r>
            <a:r>
              <a:rPr lang="en-US" dirty="0" smtClean="0"/>
              <a:t> </a:t>
            </a:r>
            <a:r>
              <a:rPr lang="en-US" dirty="0" err="1" smtClean="0"/>
              <a:t>simulando</a:t>
            </a:r>
            <a:r>
              <a:rPr lang="en-US" dirty="0" smtClean="0"/>
              <a:t> el </a:t>
            </a:r>
            <a:r>
              <a:rPr lang="en-US" dirty="0" err="1" smtClean="0"/>
              <a:t>transporte</a:t>
            </a:r>
            <a:r>
              <a:rPr lang="en-US" dirty="0" smtClean="0"/>
              <a:t> de los </a:t>
            </a:r>
            <a:r>
              <a:rPr lang="en-US" dirty="0" err="1" smtClean="0"/>
              <a:t>fotones</a:t>
            </a:r>
            <a:r>
              <a:rPr lang="en-US" dirty="0" smtClean="0"/>
              <a:t> y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interacción</a:t>
            </a:r>
            <a:r>
              <a:rPr lang="en-US" dirty="0" smtClean="0"/>
              <a:t> con el </a:t>
            </a:r>
            <a:r>
              <a:rPr lang="en-US" dirty="0" err="1" smtClean="0"/>
              <a:t>dosel</a:t>
            </a:r>
            <a:r>
              <a:rPr lang="en-US" dirty="0" smtClean="0"/>
              <a:t> </a:t>
            </a:r>
            <a:r>
              <a:rPr lang="en-US" dirty="0" err="1" smtClean="0"/>
              <a:t>arbóreo</a:t>
            </a:r>
            <a:r>
              <a:rPr lang="en-US" dirty="0" smtClean="0"/>
              <a:t> y el </a:t>
            </a:r>
            <a:r>
              <a:rPr lang="en-US" dirty="0" err="1" smtClean="0"/>
              <a:t>suelo</a:t>
            </a:r>
            <a:r>
              <a:rPr lang="en-US" dirty="0" smtClean="0"/>
              <a:t> </a:t>
            </a:r>
            <a:r>
              <a:rPr lang="en-US" dirty="0" err="1" smtClean="0"/>
              <a:t>subyacente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Este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modelos</a:t>
            </a:r>
            <a:r>
              <a:rPr lang="en-US" dirty="0" smtClean="0"/>
              <a:t> 3D son mucho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aptos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modelizar</a:t>
            </a:r>
            <a:r>
              <a:rPr lang="en-US" dirty="0" smtClean="0"/>
              <a:t> </a:t>
            </a:r>
            <a:r>
              <a:rPr lang="en-US" dirty="0" err="1" smtClean="0"/>
              <a:t>ecosistema</a:t>
            </a:r>
            <a:r>
              <a:rPr lang="en-US" dirty="0" smtClean="0"/>
              <a:t> </a:t>
            </a:r>
            <a:r>
              <a:rPr lang="en-US" dirty="0" err="1" smtClean="0"/>
              <a:t>heterogéneos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No obstante, FLIGHT </a:t>
            </a:r>
            <a:r>
              <a:rPr lang="en-US" dirty="0" err="1" smtClean="0"/>
              <a:t>asume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bajo</a:t>
            </a:r>
            <a:r>
              <a:rPr lang="en-US" dirty="0" smtClean="0"/>
              <a:t> el </a:t>
            </a:r>
            <a:r>
              <a:rPr lang="en-US" dirty="0" err="1" smtClean="0"/>
              <a:t>arbolado</a:t>
            </a:r>
            <a:r>
              <a:rPr lang="en-US" dirty="0" smtClean="0"/>
              <a:t> hay un </a:t>
            </a:r>
            <a:r>
              <a:rPr lang="en-US" dirty="0" err="1" smtClean="0"/>
              <a:t>suelo</a:t>
            </a:r>
            <a:r>
              <a:rPr lang="en-US" dirty="0" smtClean="0"/>
              <a:t> </a:t>
            </a:r>
            <a:r>
              <a:rPr lang="en-US" dirty="0" err="1" smtClean="0"/>
              <a:t>desnudo</a:t>
            </a:r>
            <a:r>
              <a:rPr lang="en-US" dirty="0" smtClean="0"/>
              <a:t> con </a:t>
            </a:r>
            <a:r>
              <a:rPr lang="en-US" dirty="0" err="1" smtClean="0"/>
              <a:t>comportamiento</a:t>
            </a:r>
            <a:r>
              <a:rPr lang="en-US" dirty="0" smtClean="0"/>
              <a:t> </a:t>
            </a:r>
            <a:r>
              <a:rPr lang="en-US" dirty="0" err="1" smtClean="0"/>
              <a:t>lambertiano</a:t>
            </a:r>
            <a:r>
              <a:rPr lang="en-US" dirty="0" smtClean="0"/>
              <a:t>.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En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trabajo</a:t>
            </a:r>
            <a:r>
              <a:rPr lang="en-US" dirty="0" smtClean="0"/>
              <a:t> se </a:t>
            </a:r>
            <a:r>
              <a:rPr lang="en-US" dirty="0" err="1" smtClean="0"/>
              <a:t>va</a:t>
            </a:r>
            <a:r>
              <a:rPr lang="en-US" dirty="0" smtClean="0"/>
              <a:t> a </a:t>
            </a:r>
            <a:r>
              <a:rPr lang="en-US" dirty="0" err="1" smtClean="0"/>
              <a:t>combinar</a:t>
            </a:r>
            <a:r>
              <a:rPr lang="en-US" dirty="0" smtClean="0"/>
              <a:t> FLIGHT (3D) con un </a:t>
            </a:r>
            <a:r>
              <a:rPr lang="en-US" dirty="0" err="1" smtClean="0"/>
              <a:t>modelo</a:t>
            </a:r>
            <a:r>
              <a:rPr lang="en-US" dirty="0" smtClean="0"/>
              <a:t> de </a:t>
            </a:r>
            <a:r>
              <a:rPr lang="en-US" dirty="0" err="1" smtClean="0"/>
              <a:t>transferencia</a:t>
            </a:r>
            <a:r>
              <a:rPr lang="en-US" dirty="0" smtClean="0"/>
              <a:t> radiativa </a:t>
            </a:r>
            <a:r>
              <a:rPr lang="en-US" dirty="0" smtClean="0"/>
              <a:t>1D </a:t>
            </a:r>
            <a:r>
              <a:rPr lang="en-US" dirty="0" smtClean="0"/>
              <a:t>(PROSAIL)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smtClean="0"/>
              <a:t>se </a:t>
            </a:r>
            <a:r>
              <a:rPr lang="en-US" dirty="0" err="1" smtClean="0"/>
              <a:t>encargará</a:t>
            </a:r>
            <a:r>
              <a:rPr lang="en-US" dirty="0" smtClean="0"/>
              <a:t> de </a:t>
            </a:r>
            <a:r>
              <a:rPr lang="en-US" dirty="0" err="1" smtClean="0"/>
              <a:t>representar</a:t>
            </a:r>
            <a:r>
              <a:rPr lang="en-US" dirty="0" smtClean="0"/>
              <a:t> el </a:t>
            </a:r>
            <a:r>
              <a:rPr lang="en-US" dirty="0" err="1" smtClean="0"/>
              <a:t>estrato</a:t>
            </a:r>
            <a:r>
              <a:rPr lang="en-US" dirty="0" smtClean="0"/>
              <a:t> </a:t>
            </a:r>
            <a:r>
              <a:rPr lang="en-US" dirty="0" err="1" smtClean="0"/>
              <a:t>herbáceo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en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ecosistemas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relevante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el </a:t>
            </a:r>
            <a:r>
              <a:rPr lang="en-US" dirty="0" err="1" smtClean="0"/>
              <a:t>arbóreo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4221088"/>
            <a:ext cx="215289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2132856"/>
            <a:ext cx="2016224" cy="198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1 Título"/>
          <p:cNvSpPr txBox="1">
            <a:spLocks/>
          </p:cNvSpPr>
          <p:nvPr/>
        </p:nvSpPr>
        <p:spPr bwMode="auto">
          <a:xfrm>
            <a:off x="683568" y="484783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800" kern="0" dirty="0" smtClean="0">
                <a:solidFill>
                  <a:srgbClr val="00B0F0"/>
                </a:solidFill>
                <a:latin typeface="+mj-lt"/>
                <a:ea typeface="MS PGothic" pitchFamily="34" charset="-128"/>
                <a:cs typeface="+mj-cs"/>
              </a:rPr>
              <a:t>2. </a:t>
            </a:r>
            <a:r>
              <a:rPr kumimoji="0" lang="es-ES" sz="3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FLIGHT.</a:t>
            </a:r>
            <a:r>
              <a:rPr kumimoji="0" lang="es-ES" sz="3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Estudio preliminar</a:t>
            </a:r>
            <a:endParaRPr kumimoji="0" lang="es-ES" sz="3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5568" y="3905672"/>
            <a:ext cx="53625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28 Grupo"/>
          <p:cNvGrpSpPr>
            <a:grpSpLocks noChangeAspect="1"/>
          </p:cNvGrpSpPr>
          <p:nvPr/>
        </p:nvGrpSpPr>
        <p:grpSpPr>
          <a:xfrm>
            <a:off x="1978968" y="2762672"/>
            <a:ext cx="742824" cy="1178244"/>
            <a:chOff x="3620616" y="4380683"/>
            <a:chExt cx="1371600" cy="2434458"/>
          </a:xfrm>
        </p:grpSpPr>
        <p:pic>
          <p:nvPicPr>
            <p:cNvPr id="30" name="29 Imagen" descr="Z1P6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20616" y="4948961"/>
              <a:ext cx="1371600" cy="1371600"/>
            </a:xfrm>
            <a:prstGeom prst="rect">
              <a:avLst/>
            </a:prstGeom>
          </p:spPr>
        </p:pic>
        <p:sp>
          <p:nvSpPr>
            <p:cNvPr id="31" name="30 CuadroTexto"/>
            <p:cNvSpPr txBox="1"/>
            <p:nvPr/>
          </p:nvSpPr>
          <p:spPr>
            <a:xfrm>
              <a:off x="3817809" y="4380683"/>
              <a:ext cx="1069114" cy="572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u="sng" dirty="0" smtClean="0">
                  <a:solidFill>
                    <a:srgbClr val="00B0F0"/>
                  </a:solidFill>
                </a:rPr>
                <a:t>Z1P6</a:t>
              </a:r>
              <a:endParaRPr lang="es-ES" sz="1200" u="sng" dirty="0">
                <a:solidFill>
                  <a:srgbClr val="00B0F0"/>
                </a:solidFill>
              </a:endParaRPr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3902018" y="6242813"/>
              <a:ext cx="1006956" cy="572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/>
                <a:t>25%</a:t>
              </a:r>
              <a:endParaRPr lang="es-ES" sz="1200" dirty="0"/>
            </a:p>
          </p:txBody>
        </p:sp>
      </p:grpSp>
      <p:grpSp>
        <p:nvGrpSpPr>
          <p:cNvPr id="33" name="32 Grupo"/>
          <p:cNvGrpSpPr>
            <a:grpSpLocks noChangeAspect="1"/>
          </p:cNvGrpSpPr>
          <p:nvPr/>
        </p:nvGrpSpPr>
        <p:grpSpPr>
          <a:xfrm>
            <a:off x="3731568" y="2790473"/>
            <a:ext cx="744578" cy="1150444"/>
            <a:chOff x="5068416" y="4439634"/>
            <a:chExt cx="1373894" cy="2375385"/>
          </a:xfrm>
        </p:grpSpPr>
        <p:pic>
          <p:nvPicPr>
            <p:cNvPr id="34" name="33 Imagen" descr="Z1P7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68416" y="4949095"/>
              <a:ext cx="1373894" cy="1371466"/>
            </a:xfrm>
            <a:prstGeom prst="rect">
              <a:avLst/>
            </a:prstGeom>
          </p:spPr>
        </p:pic>
        <p:sp>
          <p:nvSpPr>
            <p:cNvPr id="35" name="34 CuadroTexto"/>
            <p:cNvSpPr txBox="1"/>
            <p:nvPr/>
          </p:nvSpPr>
          <p:spPr>
            <a:xfrm>
              <a:off x="5209020" y="4439634"/>
              <a:ext cx="1068379" cy="5719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u="sng" dirty="0" smtClean="0">
                  <a:solidFill>
                    <a:srgbClr val="00B0F0"/>
                  </a:solidFill>
                </a:rPr>
                <a:t>Z1P7</a:t>
              </a:r>
              <a:endParaRPr lang="es-ES" sz="1200" u="sng" dirty="0">
                <a:solidFill>
                  <a:srgbClr val="00B0F0"/>
                </a:solidFill>
              </a:endParaRPr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5490228" y="6243084"/>
              <a:ext cx="825833" cy="5719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/>
                <a:t>8%</a:t>
              </a:r>
              <a:endParaRPr lang="es-ES" sz="1200" dirty="0"/>
            </a:p>
          </p:txBody>
        </p:sp>
      </p:grpSp>
      <p:grpSp>
        <p:nvGrpSpPr>
          <p:cNvPr id="37" name="36 Grupo"/>
          <p:cNvGrpSpPr>
            <a:grpSpLocks noChangeAspect="1"/>
          </p:cNvGrpSpPr>
          <p:nvPr/>
        </p:nvGrpSpPr>
        <p:grpSpPr>
          <a:xfrm>
            <a:off x="5484168" y="2762672"/>
            <a:ext cx="738491" cy="1191399"/>
            <a:chOff x="6516216" y="4367422"/>
            <a:chExt cx="1371600" cy="2476080"/>
          </a:xfrm>
        </p:grpSpPr>
        <p:pic>
          <p:nvPicPr>
            <p:cNvPr id="38" name="37 Imagen" descr="Z2P4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16216" y="4941168"/>
              <a:ext cx="1371600" cy="1379393"/>
            </a:xfrm>
            <a:prstGeom prst="rect">
              <a:avLst/>
            </a:prstGeom>
          </p:spPr>
        </p:pic>
        <p:sp>
          <p:nvSpPr>
            <p:cNvPr id="39" name="38 CuadroTexto"/>
            <p:cNvSpPr txBox="1"/>
            <p:nvPr/>
          </p:nvSpPr>
          <p:spPr>
            <a:xfrm>
              <a:off x="6657742" y="4367422"/>
              <a:ext cx="1075387" cy="575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u="sng" dirty="0" smtClean="0">
                  <a:solidFill>
                    <a:srgbClr val="00B0F0"/>
                  </a:solidFill>
                </a:rPr>
                <a:t>Z2P4</a:t>
              </a:r>
              <a:endParaRPr lang="es-ES" sz="1200" u="sng" dirty="0">
                <a:solidFill>
                  <a:srgbClr val="00B0F0"/>
                </a:solidFill>
              </a:endParaRPr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6777089" y="6267816"/>
              <a:ext cx="1012864" cy="575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/>
                <a:t>16%</a:t>
              </a:r>
              <a:endParaRPr lang="es-ES" sz="1200" dirty="0"/>
            </a:p>
          </p:txBody>
        </p:sp>
      </p:grpSp>
      <p:sp>
        <p:nvSpPr>
          <p:cNvPr id="41" name="40 CuadroTexto"/>
          <p:cNvSpPr txBox="1"/>
          <p:nvPr/>
        </p:nvSpPr>
        <p:spPr>
          <a:xfrm rot="16200000">
            <a:off x="871528" y="4325011"/>
            <a:ext cx="815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rgbClr val="00B050"/>
                </a:solidFill>
              </a:rPr>
              <a:t>Primavera</a:t>
            </a:r>
            <a:endParaRPr lang="es-ES" sz="1200" dirty="0">
              <a:solidFill>
                <a:srgbClr val="00B050"/>
              </a:solidFill>
            </a:endParaRPr>
          </a:p>
        </p:txBody>
      </p:sp>
      <p:sp>
        <p:nvSpPr>
          <p:cNvPr id="42" name="41 CuadroTexto"/>
          <p:cNvSpPr txBox="1"/>
          <p:nvPr/>
        </p:nvSpPr>
        <p:spPr>
          <a:xfrm rot="16200000">
            <a:off x="966331" y="5651720"/>
            <a:ext cx="625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rgbClr val="FF0000"/>
                </a:solidFill>
              </a:rPr>
              <a:t>Verano</a:t>
            </a:r>
            <a:endParaRPr lang="es-ES" sz="1200" dirty="0">
              <a:solidFill>
                <a:srgbClr val="FF0000"/>
              </a:solidFill>
            </a:endParaRPr>
          </a:p>
        </p:txBody>
      </p:sp>
      <p:pic>
        <p:nvPicPr>
          <p:cNvPr id="43" name="1 Imagen" descr="mapa parcelas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48264" y="4221088"/>
            <a:ext cx="1910123" cy="1386653"/>
          </a:xfrm>
          <a:prstGeom prst="rect">
            <a:avLst/>
          </a:prstGeom>
        </p:spPr>
      </p:pic>
      <p:pic>
        <p:nvPicPr>
          <p:cNvPr id="44" name="43 Imagen" descr="IMG_164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4149080"/>
            <a:ext cx="914400" cy="685800"/>
          </a:xfrm>
          <a:prstGeom prst="rect">
            <a:avLst/>
          </a:prstGeom>
        </p:spPr>
      </p:pic>
      <p:pic>
        <p:nvPicPr>
          <p:cNvPr id="45" name="44 Imagen" descr="IMG_129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0168" y="5516488"/>
            <a:ext cx="915137" cy="686353"/>
          </a:xfrm>
          <a:prstGeom prst="rect">
            <a:avLst/>
          </a:prstGeom>
        </p:spPr>
      </p:pic>
      <p:graphicFrame>
        <p:nvGraphicFramePr>
          <p:cNvPr id="46" name="45 Diagrama"/>
          <p:cNvGraphicFramePr/>
          <p:nvPr/>
        </p:nvGraphicFramePr>
        <p:xfrm>
          <a:off x="323528" y="72008"/>
          <a:ext cx="8496944" cy="83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47" name="46 Conector recto"/>
          <p:cNvCxnSpPr/>
          <p:nvPr/>
        </p:nvCxnSpPr>
        <p:spPr>
          <a:xfrm>
            <a:off x="1475656" y="6453336"/>
            <a:ext cx="3600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>
            <a:off x="1475656" y="6669360"/>
            <a:ext cx="360040" cy="0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48 CuadroTexto"/>
          <p:cNvSpPr txBox="1"/>
          <p:nvPr/>
        </p:nvSpPr>
        <p:spPr>
          <a:xfrm>
            <a:off x="1907704" y="6309320"/>
            <a:ext cx="2267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Simulación con el modelo FLIGHT</a:t>
            </a:r>
            <a:endParaRPr lang="es-ES" sz="1200" dirty="0"/>
          </a:p>
        </p:txBody>
      </p:sp>
      <p:sp>
        <p:nvSpPr>
          <p:cNvPr id="50" name="49 CuadroTexto"/>
          <p:cNvSpPr txBox="1"/>
          <p:nvPr/>
        </p:nvSpPr>
        <p:spPr>
          <a:xfrm>
            <a:off x="1907704" y="6525344"/>
            <a:ext cx="3799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Promedio de </a:t>
            </a:r>
            <a:r>
              <a:rPr lang="es-ES" sz="1200" dirty="0" err="1" smtClean="0"/>
              <a:t>reflectividad</a:t>
            </a:r>
            <a:r>
              <a:rPr lang="es-ES" sz="1200" dirty="0" smtClean="0"/>
              <a:t> de la parcela con el sensor CASI</a:t>
            </a:r>
            <a:endParaRPr lang="es-ES" sz="1200" dirty="0"/>
          </a:p>
        </p:txBody>
      </p:sp>
      <p:sp>
        <p:nvSpPr>
          <p:cNvPr id="28" name="27 Rectángulo"/>
          <p:cNvSpPr/>
          <p:nvPr/>
        </p:nvSpPr>
        <p:spPr>
          <a:xfrm>
            <a:off x="395537" y="1772816"/>
            <a:ext cx="5454334" cy="98985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</a:rPr>
              <a:t>Modelización de 3 parcelas y comparación con el sensor </a:t>
            </a:r>
            <a:r>
              <a:rPr lang="es-ES" sz="2400" dirty="0" err="1">
                <a:solidFill>
                  <a:schemeClr val="tx1"/>
                </a:solidFill>
              </a:rPr>
              <a:t>aeroportado</a:t>
            </a:r>
            <a:r>
              <a:rPr lang="es-ES" sz="2400" dirty="0">
                <a:solidFill>
                  <a:schemeClr val="tx1"/>
                </a:solidFill>
              </a:rPr>
              <a:t> CASI (INTA)</a:t>
            </a:r>
          </a:p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1" name="27 Rectángulo"/>
          <p:cNvSpPr/>
          <p:nvPr/>
        </p:nvSpPr>
        <p:spPr>
          <a:xfrm>
            <a:off x="6139372" y="1767632"/>
            <a:ext cx="2727167" cy="98985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Input: Mediciones de campo</a:t>
            </a:r>
            <a:endParaRPr lang="es-ES" sz="2400" dirty="0">
              <a:solidFill>
                <a:schemeClr val="tx1"/>
              </a:solidFill>
            </a:endParaRPr>
          </a:p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43136" y="2506960"/>
            <a:ext cx="1143000" cy="457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Estación 1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719536" y="2506960"/>
            <a:ext cx="1143000" cy="457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Estación 2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395936" y="2506960"/>
            <a:ext cx="1143000" cy="457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Estación 3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48536" y="2506960"/>
            <a:ext cx="1143000" cy="457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Estación 4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1500336" y="3954760"/>
            <a:ext cx="1219200" cy="533400"/>
          </a:xfrm>
          <a:prstGeom prst="ellipse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LUT1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2871936" y="3954760"/>
            <a:ext cx="1219200" cy="533400"/>
          </a:xfrm>
          <a:prstGeom prst="ellipse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LUT2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4243536" y="3954760"/>
            <a:ext cx="1219200" cy="533400"/>
          </a:xfrm>
          <a:prstGeom prst="ellipse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LUT3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5615136" y="3954760"/>
            <a:ext cx="1219200" cy="533400"/>
          </a:xfrm>
          <a:prstGeom prst="ellipse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LUT4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3329136" y="3192760"/>
            <a:ext cx="1600200" cy="457200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PROSAIL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13" name="12 Forma"/>
          <p:cNvCxnSpPr>
            <a:stCxn id="4" idx="2"/>
            <a:endCxn id="12" idx="1"/>
          </p:cNvCxnSpPr>
          <p:nvPr/>
        </p:nvCxnSpPr>
        <p:spPr>
          <a:xfrm rot="16200000" flipH="1">
            <a:off x="2243286" y="2335510"/>
            <a:ext cx="457200" cy="1714500"/>
          </a:xfrm>
          <a:prstGeom prst="bentConnector2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Forma"/>
          <p:cNvCxnSpPr>
            <a:stCxn id="12" idx="3"/>
            <a:endCxn id="7" idx="2"/>
          </p:cNvCxnSpPr>
          <p:nvPr/>
        </p:nvCxnSpPr>
        <p:spPr>
          <a:xfrm flipV="1">
            <a:off x="4929336" y="2964160"/>
            <a:ext cx="1790700" cy="457200"/>
          </a:xfrm>
          <a:prstGeom prst="bentConnector2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9 Forma"/>
          <p:cNvCxnSpPr>
            <a:stCxn id="12" idx="0"/>
            <a:endCxn id="6" idx="2"/>
          </p:cNvCxnSpPr>
          <p:nvPr/>
        </p:nvCxnSpPr>
        <p:spPr>
          <a:xfrm rot="5400000" flipH="1" flipV="1">
            <a:off x="4434036" y="2659360"/>
            <a:ext cx="228600" cy="838200"/>
          </a:xfrm>
          <a:prstGeom prst="bentConnector3">
            <a:avLst>
              <a:gd name="adj1" fmla="val 50000"/>
            </a:avLst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angular"/>
          <p:cNvCxnSpPr>
            <a:stCxn id="5" idx="2"/>
            <a:endCxn id="12" idx="0"/>
          </p:cNvCxnSpPr>
          <p:nvPr/>
        </p:nvCxnSpPr>
        <p:spPr>
          <a:xfrm rot="16200000" flipH="1">
            <a:off x="3595836" y="2659360"/>
            <a:ext cx="228600" cy="838200"/>
          </a:xfrm>
          <a:prstGeom prst="bentConnector3">
            <a:avLst>
              <a:gd name="adj1" fmla="val 50000"/>
            </a:avLst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Rectángulo redondeado"/>
          <p:cNvSpPr/>
          <p:nvPr/>
        </p:nvSpPr>
        <p:spPr>
          <a:xfrm>
            <a:off x="2884512" y="5610944"/>
            <a:ext cx="1600200" cy="457200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FLIGHT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18" name="17 Conector recto"/>
          <p:cNvCxnSpPr>
            <a:stCxn id="12" idx="2"/>
            <a:endCxn id="9" idx="0"/>
          </p:cNvCxnSpPr>
          <p:nvPr/>
        </p:nvCxnSpPr>
        <p:spPr>
          <a:xfrm flipH="1">
            <a:off x="3481536" y="3649960"/>
            <a:ext cx="647700" cy="30480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>
            <a:stCxn id="12" idx="2"/>
            <a:endCxn id="10" idx="0"/>
          </p:cNvCxnSpPr>
          <p:nvPr/>
        </p:nvCxnSpPr>
        <p:spPr>
          <a:xfrm>
            <a:off x="4129236" y="3649960"/>
            <a:ext cx="723900" cy="30480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>
            <a:endCxn id="8" idx="0"/>
          </p:cNvCxnSpPr>
          <p:nvPr/>
        </p:nvCxnSpPr>
        <p:spPr>
          <a:xfrm flipH="1">
            <a:off x="2109936" y="3649960"/>
            <a:ext cx="1257300" cy="30480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>
            <a:stCxn id="11" idx="0"/>
          </p:cNvCxnSpPr>
          <p:nvPr/>
        </p:nvCxnSpPr>
        <p:spPr>
          <a:xfrm flipH="1" flipV="1">
            <a:off x="4853136" y="3649960"/>
            <a:ext cx="1371600" cy="30480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Elipse"/>
          <p:cNvSpPr/>
          <p:nvPr/>
        </p:nvSpPr>
        <p:spPr>
          <a:xfrm>
            <a:off x="1208112" y="5153744"/>
            <a:ext cx="1219200" cy="533400"/>
          </a:xfrm>
          <a:prstGeom prst="ellipse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LUTS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3" name="22 Elipse"/>
          <p:cNvSpPr/>
          <p:nvPr/>
        </p:nvSpPr>
        <p:spPr>
          <a:xfrm>
            <a:off x="467544" y="5991944"/>
            <a:ext cx="1959768" cy="533400"/>
          </a:xfrm>
          <a:prstGeom prst="ellipse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Parámetros arbolado.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24" name="23 Conector angular"/>
          <p:cNvCxnSpPr>
            <a:stCxn id="23" idx="6"/>
            <a:endCxn id="17" idx="1"/>
          </p:cNvCxnSpPr>
          <p:nvPr/>
        </p:nvCxnSpPr>
        <p:spPr>
          <a:xfrm flipV="1">
            <a:off x="2427312" y="5839544"/>
            <a:ext cx="457200" cy="419100"/>
          </a:xfrm>
          <a:prstGeom prst="bentConnector3">
            <a:avLst>
              <a:gd name="adj1" fmla="val 50000"/>
            </a:avLst>
          </a:prstGeom>
          <a:ln w="25400">
            <a:solidFill>
              <a:srgbClr val="99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angular"/>
          <p:cNvCxnSpPr>
            <a:stCxn id="22" idx="6"/>
            <a:endCxn id="17" idx="1"/>
          </p:cNvCxnSpPr>
          <p:nvPr/>
        </p:nvCxnSpPr>
        <p:spPr>
          <a:xfrm>
            <a:off x="2427312" y="5420444"/>
            <a:ext cx="457200" cy="419100"/>
          </a:xfrm>
          <a:prstGeom prst="bentConnector3">
            <a:avLst>
              <a:gd name="adj1" fmla="val 50000"/>
            </a:avLst>
          </a:prstGeom>
          <a:ln w="25400">
            <a:solidFill>
              <a:srgbClr val="99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Elipse"/>
          <p:cNvSpPr/>
          <p:nvPr/>
        </p:nvSpPr>
        <p:spPr>
          <a:xfrm>
            <a:off x="4941912" y="5229944"/>
            <a:ext cx="990600" cy="533400"/>
          </a:xfrm>
          <a:prstGeom prst="ellipse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LUT1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27" name="26 Elipse"/>
          <p:cNvSpPr/>
          <p:nvPr/>
        </p:nvSpPr>
        <p:spPr>
          <a:xfrm>
            <a:off x="4941912" y="5915744"/>
            <a:ext cx="990600" cy="533400"/>
          </a:xfrm>
          <a:prstGeom prst="ellipse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LUT2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28" name="27 Elipse"/>
          <p:cNvSpPr/>
          <p:nvPr/>
        </p:nvSpPr>
        <p:spPr>
          <a:xfrm>
            <a:off x="6084912" y="5229944"/>
            <a:ext cx="990600" cy="533400"/>
          </a:xfrm>
          <a:prstGeom prst="ellipse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LUT3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6084912" y="5915744"/>
            <a:ext cx="990600" cy="533400"/>
          </a:xfrm>
          <a:prstGeom prst="ellipse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LUT4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4713312" y="5153744"/>
            <a:ext cx="2667000" cy="1371600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1" name="30 Conector recto"/>
          <p:cNvCxnSpPr>
            <a:stCxn id="17" idx="3"/>
            <a:endCxn id="30" idx="1"/>
          </p:cNvCxnSpPr>
          <p:nvPr/>
        </p:nvCxnSpPr>
        <p:spPr>
          <a:xfrm>
            <a:off x="4484712" y="5839544"/>
            <a:ext cx="228600" cy="0"/>
          </a:xfrm>
          <a:prstGeom prst="line">
            <a:avLst/>
          </a:prstGeom>
          <a:ln w="25400">
            <a:solidFill>
              <a:srgbClr val="99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CuadroTexto"/>
          <p:cNvSpPr txBox="1"/>
          <p:nvPr/>
        </p:nvSpPr>
        <p:spPr>
          <a:xfrm>
            <a:off x="7486754" y="5589240"/>
            <a:ext cx="1485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Base de datos</a:t>
            </a:r>
          </a:p>
          <a:p>
            <a:pPr algn="ctr"/>
            <a:r>
              <a:rPr lang="es-ES" dirty="0" smtClean="0">
                <a:solidFill>
                  <a:srgbClr val="C00000"/>
                </a:solidFill>
              </a:rPr>
              <a:t>FLIGHT </a:t>
            </a:r>
          </a:p>
        </p:txBody>
      </p:sp>
      <p:graphicFrame>
        <p:nvGraphicFramePr>
          <p:cNvPr id="34" name="33 Diagrama"/>
          <p:cNvGraphicFramePr/>
          <p:nvPr/>
        </p:nvGraphicFramePr>
        <p:xfrm>
          <a:off x="323528" y="72008"/>
          <a:ext cx="8496944" cy="83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" name="1 Título"/>
          <p:cNvSpPr txBox="1">
            <a:spLocks/>
          </p:cNvSpPr>
          <p:nvPr/>
        </p:nvSpPr>
        <p:spPr>
          <a:xfrm>
            <a:off x="574675" y="916831"/>
            <a:ext cx="8001000" cy="1216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PROSPECT-F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LIGHT Base de datos. </a:t>
            </a:r>
            <a:r>
              <a:rPr lang="es-ES" sz="4400" dirty="0" smtClean="0">
                <a:latin typeface="+mj-lt"/>
                <a:ea typeface="+mj-ea"/>
                <a:cs typeface="+mj-cs"/>
              </a:rPr>
              <a:t>Planteamiento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General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7452320" y="2564904"/>
            <a:ext cx="1423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solidFill>
                  <a:srgbClr val="C00000"/>
                </a:solidFill>
              </a:rPr>
              <a:t>Estacionalización</a:t>
            </a:r>
            <a:endParaRPr lang="es-ES" sz="1400" dirty="0">
              <a:solidFill>
                <a:srgbClr val="C00000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7452320" y="3284984"/>
            <a:ext cx="1402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solidFill>
                  <a:srgbClr val="C00000"/>
                </a:solidFill>
              </a:rPr>
              <a:t>Parametrización</a:t>
            </a:r>
            <a:r>
              <a:rPr lang="es-ES" sz="14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s-ES" sz="1400" dirty="0" smtClean="0">
                <a:solidFill>
                  <a:srgbClr val="C00000"/>
                </a:solidFill>
              </a:rPr>
              <a:t>PROSAIL</a:t>
            </a:r>
            <a:endParaRPr lang="es-ES" sz="1600" dirty="0">
              <a:solidFill>
                <a:srgbClr val="C00000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7452320" y="4005064"/>
            <a:ext cx="1398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rgbClr val="C00000"/>
                </a:solidFill>
              </a:rPr>
              <a:t>“Look Up </a:t>
            </a:r>
            <a:r>
              <a:rPr lang="es-ES" sz="1400" dirty="0" err="1" smtClean="0">
                <a:solidFill>
                  <a:srgbClr val="C00000"/>
                </a:solidFill>
              </a:rPr>
              <a:t>Table</a:t>
            </a:r>
            <a:r>
              <a:rPr lang="es-ES" sz="1400" dirty="0" smtClean="0">
                <a:solidFill>
                  <a:srgbClr val="C00000"/>
                </a:solidFill>
              </a:rPr>
              <a:t>” </a:t>
            </a:r>
          </a:p>
          <a:p>
            <a:r>
              <a:rPr lang="es-ES" sz="1400" dirty="0" smtClean="0">
                <a:solidFill>
                  <a:srgbClr val="C00000"/>
                </a:solidFill>
              </a:rPr>
              <a:t> del </a:t>
            </a:r>
            <a:r>
              <a:rPr lang="es-ES" sz="1400" dirty="0" err="1" smtClean="0">
                <a:solidFill>
                  <a:srgbClr val="C00000"/>
                </a:solidFill>
              </a:rPr>
              <a:t>background</a:t>
            </a:r>
            <a:endParaRPr lang="es-ES" sz="1400" dirty="0">
              <a:solidFill>
                <a:srgbClr val="C00000"/>
              </a:solidFill>
            </a:endParaRPr>
          </a:p>
        </p:txBody>
      </p:sp>
      <p:cxnSp>
        <p:nvCxnSpPr>
          <p:cNvPr id="33" name="Elbow Connector 32"/>
          <p:cNvCxnSpPr>
            <a:stCxn id="8" idx="2"/>
            <a:endCxn id="22" idx="2"/>
          </p:cNvCxnSpPr>
          <p:nvPr/>
        </p:nvCxnSpPr>
        <p:spPr>
          <a:xfrm rot="10800000" flipV="1">
            <a:off x="1208112" y="4221460"/>
            <a:ext cx="292224" cy="1198984"/>
          </a:xfrm>
          <a:prstGeom prst="bentConnector3">
            <a:avLst>
              <a:gd name="adj1" fmla="val 317299"/>
            </a:avLst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323528" y="908720"/>
            <a:ext cx="8568952" cy="1216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PROSAIL. Simulación</a:t>
            </a:r>
            <a:r>
              <a:rPr kumimoji="0" lang="es-E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del Background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8 Diagrama"/>
          <p:cNvGraphicFramePr/>
          <p:nvPr/>
        </p:nvGraphicFramePr>
        <p:xfrm>
          <a:off x="323528" y="72008"/>
          <a:ext cx="8496944" cy="83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10 Elipse"/>
          <p:cNvSpPr/>
          <p:nvPr/>
        </p:nvSpPr>
        <p:spPr>
          <a:xfrm>
            <a:off x="4436368" y="3195464"/>
            <a:ext cx="1295400" cy="685800"/>
          </a:xfrm>
          <a:prstGeom prst="ellipse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u="sng" dirty="0" smtClean="0">
                <a:solidFill>
                  <a:schemeClr val="tx1"/>
                </a:solidFill>
              </a:rPr>
              <a:t>LUT</a:t>
            </a:r>
            <a:endParaRPr lang="es-ES" u="sng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159768" y="3271664"/>
            <a:ext cx="1981200" cy="1165448"/>
          </a:xfrm>
          <a:prstGeom prst="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Variables estacionales, límites y covarianza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13" name="12 Conector recto de flecha"/>
          <p:cNvCxnSpPr>
            <a:stCxn id="16" idx="5"/>
          </p:cNvCxnSpPr>
          <p:nvPr/>
        </p:nvCxnSpPr>
        <p:spPr>
          <a:xfrm>
            <a:off x="1536939" y="2920313"/>
            <a:ext cx="156229" cy="351351"/>
          </a:xfrm>
          <a:prstGeom prst="straightConnector1">
            <a:avLst/>
          </a:prstGeom>
          <a:ln w="22225">
            <a:solidFill>
              <a:srgbClr val="99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13 Grupo"/>
          <p:cNvGrpSpPr/>
          <p:nvPr/>
        </p:nvGrpSpPr>
        <p:grpSpPr>
          <a:xfrm>
            <a:off x="626368" y="2204864"/>
            <a:ext cx="1066800" cy="838200"/>
            <a:chOff x="685800" y="4800600"/>
            <a:chExt cx="1066800" cy="8382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38200" y="4953000"/>
              <a:ext cx="802445" cy="546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15 Elipse"/>
            <p:cNvSpPr/>
            <p:nvPr/>
          </p:nvSpPr>
          <p:spPr>
            <a:xfrm>
              <a:off x="685800" y="4800600"/>
              <a:ext cx="1066800" cy="838200"/>
            </a:xfrm>
            <a:prstGeom prst="ellipse">
              <a:avLst/>
            </a:prstGeom>
            <a:no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7" name="16 Rectángulo redondeado"/>
          <p:cNvSpPr/>
          <p:nvPr/>
        </p:nvSpPr>
        <p:spPr>
          <a:xfrm>
            <a:off x="3369568" y="2814464"/>
            <a:ext cx="838200" cy="1447800"/>
          </a:xfrm>
          <a:prstGeom prst="round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Cw</a:t>
            </a:r>
          </a:p>
          <a:p>
            <a:pPr algn="ctr"/>
            <a:r>
              <a:rPr lang="es-ES" sz="1600" dirty="0" err="1" smtClean="0">
                <a:solidFill>
                  <a:schemeClr val="tx1"/>
                </a:solidFill>
              </a:rPr>
              <a:t>Cdm</a:t>
            </a:r>
            <a:endParaRPr lang="es-ES" sz="1600" dirty="0" smtClean="0">
              <a:solidFill>
                <a:schemeClr val="tx1"/>
              </a:solidFill>
            </a:endParaRPr>
          </a:p>
          <a:p>
            <a:pPr algn="ctr"/>
            <a:r>
              <a:rPr lang="es-ES" sz="1600" dirty="0" err="1" smtClean="0">
                <a:solidFill>
                  <a:schemeClr val="tx1"/>
                </a:solidFill>
              </a:rPr>
              <a:t>Cab</a:t>
            </a:r>
            <a:endParaRPr lang="es-ES" sz="1600" dirty="0" smtClean="0">
              <a:solidFill>
                <a:schemeClr val="tx1"/>
              </a:solidFill>
            </a:endParaRPr>
          </a:p>
          <a:p>
            <a:pPr algn="ctr"/>
            <a:r>
              <a:rPr lang="es-ES" sz="1400" dirty="0" smtClean="0">
                <a:solidFill>
                  <a:schemeClr val="tx1"/>
                </a:solidFill>
              </a:rPr>
              <a:t>Car</a:t>
            </a:r>
          </a:p>
          <a:p>
            <a:pPr algn="ctr"/>
            <a:r>
              <a:rPr lang="es-ES" sz="1400" dirty="0" err="1" smtClean="0">
                <a:solidFill>
                  <a:schemeClr val="tx1"/>
                </a:solidFill>
              </a:rPr>
              <a:t>Cbrown</a:t>
            </a:r>
            <a:endParaRPr lang="es-ES" sz="1400" dirty="0" smtClean="0">
              <a:solidFill>
                <a:schemeClr val="tx1"/>
              </a:solidFill>
            </a:endParaRPr>
          </a:p>
          <a:p>
            <a:pPr algn="ctr"/>
            <a:r>
              <a:rPr lang="es-ES" sz="1400" dirty="0" smtClean="0">
                <a:solidFill>
                  <a:schemeClr val="tx1"/>
                </a:solidFill>
              </a:rPr>
              <a:t>LAI</a:t>
            </a:r>
            <a:endParaRPr lang="es-ES" sz="1400" dirty="0">
              <a:solidFill>
                <a:schemeClr val="tx1"/>
              </a:solidFill>
            </a:endParaRPr>
          </a:p>
        </p:txBody>
      </p:sp>
      <p:cxnSp>
        <p:nvCxnSpPr>
          <p:cNvPr id="18" name="17 Conector recto"/>
          <p:cNvCxnSpPr>
            <a:stCxn id="12" idx="3"/>
            <a:endCxn id="17" idx="1"/>
          </p:cNvCxnSpPr>
          <p:nvPr/>
        </p:nvCxnSpPr>
        <p:spPr>
          <a:xfrm flipV="1">
            <a:off x="3140968" y="3538364"/>
            <a:ext cx="228600" cy="316024"/>
          </a:xfrm>
          <a:prstGeom prst="line">
            <a:avLst/>
          </a:prstGeom>
          <a:ln w="222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4207768" y="3576464"/>
            <a:ext cx="228600" cy="0"/>
          </a:xfrm>
          <a:prstGeom prst="line">
            <a:avLst/>
          </a:prstGeom>
          <a:ln w="222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"/>
          <p:cNvSpPr/>
          <p:nvPr/>
        </p:nvSpPr>
        <p:spPr>
          <a:xfrm>
            <a:off x="7179568" y="2630347"/>
            <a:ext cx="1640904" cy="1806765"/>
          </a:xfrm>
          <a:prstGeom prst="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Variables determinadas por la pasada del sensor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5960368" y="2814464"/>
            <a:ext cx="838200" cy="1447800"/>
          </a:xfrm>
          <a:prstGeom prst="round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</a:rPr>
              <a:t>DOY</a:t>
            </a:r>
            <a:br>
              <a:rPr lang="es-ES" sz="1400" dirty="0" smtClean="0">
                <a:solidFill>
                  <a:schemeClr val="tx1"/>
                </a:solidFill>
              </a:rPr>
            </a:br>
            <a:r>
              <a:rPr lang="es-ES" sz="1400" dirty="0" smtClean="0">
                <a:solidFill>
                  <a:schemeClr val="tx1"/>
                </a:solidFill>
              </a:rPr>
              <a:t>SAA</a:t>
            </a:r>
            <a:br>
              <a:rPr lang="es-ES" sz="1400" dirty="0" smtClean="0">
                <a:solidFill>
                  <a:schemeClr val="tx1"/>
                </a:solidFill>
              </a:rPr>
            </a:br>
            <a:r>
              <a:rPr lang="es-ES" sz="1400" dirty="0" smtClean="0">
                <a:solidFill>
                  <a:schemeClr val="tx1"/>
                </a:solidFill>
              </a:rPr>
              <a:t/>
            </a:r>
            <a:br>
              <a:rPr lang="es-ES" sz="1400" dirty="0" smtClean="0">
                <a:solidFill>
                  <a:schemeClr val="tx1"/>
                </a:solidFill>
              </a:rPr>
            </a:br>
            <a:r>
              <a:rPr lang="es-ES" sz="1400" u="sng" dirty="0" smtClean="0">
                <a:solidFill>
                  <a:schemeClr val="tx1"/>
                </a:solidFill>
              </a:rPr>
              <a:t>SZA</a:t>
            </a:r>
            <a:endParaRPr lang="es-ES" sz="1400" u="sng" dirty="0">
              <a:solidFill>
                <a:schemeClr val="tx1"/>
              </a:solidFill>
            </a:endParaRPr>
          </a:p>
        </p:txBody>
      </p:sp>
      <p:cxnSp>
        <p:nvCxnSpPr>
          <p:cNvPr id="22" name="21 Conector recto"/>
          <p:cNvCxnSpPr/>
          <p:nvPr/>
        </p:nvCxnSpPr>
        <p:spPr>
          <a:xfrm>
            <a:off x="5731768" y="3576464"/>
            <a:ext cx="228600" cy="0"/>
          </a:xfrm>
          <a:prstGeom prst="line">
            <a:avLst/>
          </a:prstGeom>
          <a:ln w="222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>
            <a:stCxn id="21" idx="3"/>
            <a:endCxn id="20" idx="1"/>
          </p:cNvCxnSpPr>
          <p:nvPr/>
        </p:nvCxnSpPr>
        <p:spPr>
          <a:xfrm flipV="1">
            <a:off x="6798568" y="3533730"/>
            <a:ext cx="381000" cy="4634"/>
          </a:xfrm>
          <a:prstGeom prst="line">
            <a:avLst/>
          </a:prstGeom>
          <a:ln w="222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Rectángulo"/>
          <p:cNvSpPr/>
          <p:nvPr/>
        </p:nvSpPr>
        <p:spPr>
          <a:xfrm>
            <a:off x="3788668" y="5786264"/>
            <a:ext cx="2655540" cy="685800"/>
          </a:xfrm>
          <a:prstGeom prst="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Rango de variables no basadas en observaciones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4147964" y="4221088"/>
            <a:ext cx="1872208" cy="1447800"/>
          </a:xfrm>
          <a:prstGeom prst="round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Hot Spot</a:t>
            </a:r>
          </a:p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Distribución angular de la hoja</a:t>
            </a:r>
            <a:endParaRPr lang="es-ES" sz="1200" dirty="0" smtClean="0">
              <a:solidFill>
                <a:schemeClr val="tx1"/>
              </a:solidFill>
            </a:endParaRPr>
          </a:p>
        </p:txBody>
      </p:sp>
      <p:cxnSp>
        <p:nvCxnSpPr>
          <p:cNvPr id="26" name="25 Conector recto"/>
          <p:cNvCxnSpPr>
            <a:stCxn id="25" idx="0"/>
            <a:endCxn id="11" idx="4"/>
          </p:cNvCxnSpPr>
          <p:nvPr/>
        </p:nvCxnSpPr>
        <p:spPr>
          <a:xfrm flipV="1">
            <a:off x="5084068" y="3881264"/>
            <a:ext cx="0" cy="339824"/>
          </a:xfrm>
          <a:prstGeom prst="line">
            <a:avLst/>
          </a:prstGeom>
          <a:ln w="222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>
            <a:stCxn id="24" idx="0"/>
          </p:cNvCxnSpPr>
          <p:nvPr/>
        </p:nvCxnSpPr>
        <p:spPr>
          <a:xfrm flipV="1">
            <a:off x="5116438" y="5633864"/>
            <a:ext cx="5730" cy="152400"/>
          </a:xfrm>
          <a:prstGeom prst="line">
            <a:avLst/>
          </a:prstGeom>
          <a:ln w="222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27 Grupo"/>
          <p:cNvGrpSpPr/>
          <p:nvPr/>
        </p:nvGrpSpPr>
        <p:grpSpPr>
          <a:xfrm>
            <a:off x="1845568" y="2204864"/>
            <a:ext cx="1066800" cy="838200"/>
            <a:chOff x="1295400" y="1676400"/>
            <a:chExt cx="1066800" cy="838200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71600" y="1752600"/>
              <a:ext cx="886078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29 Elipse"/>
            <p:cNvSpPr/>
            <p:nvPr/>
          </p:nvSpPr>
          <p:spPr>
            <a:xfrm>
              <a:off x="1295400" y="1676400"/>
              <a:ext cx="1066800" cy="838200"/>
            </a:xfrm>
            <a:prstGeom prst="ellipse">
              <a:avLst/>
            </a:prstGeom>
            <a:no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31" name="30 Conector recto de flecha"/>
          <p:cNvCxnSpPr/>
          <p:nvPr/>
        </p:nvCxnSpPr>
        <p:spPr>
          <a:xfrm flipH="1">
            <a:off x="2302768" y="3043064"/>
            <a:ext cx="76200" cy="228600"/>
          </a:xfrm>
          <a:prstGeom prst="straightConnector1">
            <a:avLst/>
          </a:prstGeom>
          <a:ln w="22225">
            <a:solidFill>
              <a:srgbClr val="99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Rectángulo redondeado"/>
          <p:cNvSpPr/>
          <p:nvPr/>
        </p:nvSpPr>
        <p:spPr>
          <a:xfrm>
            <a:off x="4283968" y="1916832"/>
            <a:ext cx="1600200" cy="864096"/>
          </a:xfrm>
          <a:prstGeom prst="round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Radiación Difusa (AOT)</a:t>
            </a:r>
          </a:p>
        </p:txBody>
      </p:sp>
      <p:cxnSp>
        <p:nvCxnSpPr>
          <p:cNvPr id="34" name="33 Conector recto"/>
          <p:cNvCxnSpPr>
            <a:endCxn id="33" idx="2"/>
          </p:cNvCxnSpPr>
          <p:nvPr/>
        </p:nvCxnSpPr>
        <p:spPr>
          <a:xfrm flipV="1">
            <a:off x="5076056" y="2780928"/>
            <a:ext cx="8012" cy="459432"/>
          </a:xfrm>
          <a:prstGeom prst="line">
            <a:avLst/>
          </a:prstGeom>
          <a:ln w="222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179512" y="5157192"/>
            <a:ext cx="2107872" cy="10439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MODIS NDVI</a:t>
            </a:r>
          </a:p>
          <a:p>
            <a:pPr algn="ctr"/>
            <a:r>
              <a:rPr lang="es-ES" dirty="0" smtClean="0"/>
              <a:t>+ TIMESAT</a:t>
            </a:r>
            <a:endParaRPr lang="en-US" dirty="0"/>
          </a:p>
        </p:txBody>
      </p:sp>
      <p:cxnSp>
        <p:nvCxnSpPr>
          <p:cNvPr id="36" name="35 Conector recto de flecha"/>
          <p:cNvCxnSpPr/>
          <p:nvPr/>
        </p:nvCxnSpPr>
        <p:spPr>
          <a:xfrm flipV="1">
            <a:off x="1259632" y="4437112"/>
            <a:ext cx="360040" cy="720080"/>
          </a:xfrm>
          <a:prstGeom prst="straightConnector1">
            <a:avLst/>
          </a:prstGeom>
          <a:ln w="22225">
            <a:solidFill>
              <a:srgbClr val="99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323528" y="908720"/>
            <a:ext cx="8568952" cy="1216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PROSAIL. Simulación</a:t>
            </a:r>
            <a:r>
              <a:rPr kumimoji="0" lang="es-E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del pastizal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8 Diagrama"/>
          <p:cNvGraphicFramePr/>
          <p:nvPr/>
        </p:nvGraphicFramePr>
        <p:xfrm>
          <a:off x="323528" y="72008"/>
          <a:ext cx="8496944" cy="83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2" name="3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8906229"/>
              </p:ext>
            </p:extLst>
          </p:nvPr>
        </p:nvGraphicFramePr>
        <p:xfrm>
          <a:off x="1331640" y="1988840"/>
          <a:ext cx="7056784" cy="2520280"/>
        </p:xfrm>
        <a:graphic>
          <a:graphicData uri="http://schemas.openxmlformats.org/drawingml/2006/table">
            <a:tbl>
              <a:tblPr/>
              <a:tblGrid>
                <a:gridCol w="965238"/>
                <a:gridCol w="1224799"/>
                <a:gridCol w="705678"/>
                <a:gridCol w="592121"/>
                <a:gridCol w="648900"/>
                <a:gridCol w="567787"/>
                <a:gridCol w="567787"/>
                <a:gridCol w="567787"/>
                <a:gridCol w="648900"/>
                <a:gridCol w="567787"/>
              </a:tblGrid>
              <a:tr h="0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Calibri"/>
                          <a:ea typeface="Calibri"/>
                          <a:cs typeface="Times New Roman"/>
                        </a:rPr>
                        <a:t>Parameter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latin typeface="Calibri"/>
                          <a:ea typeface="Calibri"/>
                          <a:cs typeface="Times New Roman"/>
                        </a:rPr>
                        <a:t>Estación 1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latin typeface="Calibri"/>
                          <a:ea typeface="Calibri"/>
                          <a:cs typeface="Times New Roman"/>
                        </a:rPr>
                        <a:t>Estación 2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latin typeface="Calibri"/>
                          <a:ea typeface="Calibri"/>
                          <a:cs typeface="Times New Roman"/>
                        </a:rPr>
                        <a:t>Estación 3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latin typeface="Calibri"/>
                          <a:ea typeface="Calibri"/>
                          <a:cs typeface="Times New Roman"/>
                        </a:rPr>
                        <a:t>Estación 4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Calibri"/>
                          <a:ea typeface="Calibri"/>
                          <a:cs typeface="Times New Roman"/>
                        </a:rPr>
                        <a:t>Min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Calibri"/>
                          <a:ea typeface="Calibri"/>
                          <a:cs typeface="Times New Roman"/>
                        </a:rPr>
                        <a:t>Max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Calibri"/>
                          <a:ea typeface="Calibri"/>
                          <a:cs typeface="Times New Roman"/>
                        </a:rPr>
                        <a:t>Min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Calibri"/>
                          <a:ea typeface="Calibri"/>
                          <a:cs typeface="Times New Roman"/>
                        </a:rPr>
                        <a:t>Max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Calibri"/>
                          <a:ea typeface="Calibri"/>
                          <a:cs typeface="Times New Roman"/>
                        </a:rPr>
                        <a:t>Min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Calibri"/>
                          <a:ea typeface="Calibri"/>
                          <a:cs typeface="Times New Roman"/>
                        </a:rPr>
                        <a:t>Max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Calibri"/>
                          <a:ea typeface="Calibri"/>
                          <a:cs typeface="Times New Roman"/>
                        </a:rPr>
                        <a:t>Min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Calibri"/>
                          <a:ea typeface="Calibri"/>
                          <a:cs typeface="Times New Roman"/>
                        </a:rPr>
                        <a:t>Max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0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Calibri"/>
                          <a:ea typeface="Calibri"/>
                          <a:cs typeface="Times New Roman"/>
                        </a:rPr>
                        <a:t>PROSPECT-5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Calibri"/>
                          <a:ea typeface="Calibri"/>
                          <a:cs typeface="Times New Roman"/>
                        </a:rPr>
                        <a:t>Cab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1.0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63.3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12.6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63.3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12.6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63.3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12.6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63.3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Car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3.7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14.7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3.7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14.7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3.7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14.7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3.7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14.7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Cbrown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942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Cw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0.0001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0.025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0.008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0.032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0.004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0.019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0.002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0.019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Cdm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0.003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0.018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0.003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0.009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0.003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0.014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0.005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0.010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100" b="1" dirty="0" smtClean="0">
                          <a:latin typeface="Calibri"/>
                          <a:ea typeface="Calibri"/>
                          <a:cs typeface="Times New Roman"/>
                        </a:rPr>
                        <a:t>SAIL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LAI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0.1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3.0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0.3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3.8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0.4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4.5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0.1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4.5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SZA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20.3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73.0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30.3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78.0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20.3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87.8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20.0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56.4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VZA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SAA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Calibri"/>
                          <a:ea typeface="Calibri"/>
                          <a:cs typeface="Times New Roman"/>
                        </a:rPr>
                        <a:t>105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Calibri"/>
                          <a:ea typeface="Calibri"/>
                          <a:cs typeface="Times New Roman"/>
                        </a:rPr>
                        <a:t>105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Calibri"/>
                          <a:ea typeface="Calibri"/>
                          <a:cs typeface="Times New Roman"/>
                        </a:rPr>
                        <a:t>105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Calibri"/>
                          <a:ea typeface="Calibri"/>
                          <a:cs typeface="Times New Roman"/>
                        </a:rPr>
                        <a:t>105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Calibri"/>
                          <a:ea typeface="Calibri"/>
                          <a:cs typeface="Times New Roman"/>
                        </a:rPr>
                        <a:t>105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Calibri"/>
                          <a:ea typeface="Calibri"/>
                          <a:cs typeface="Times New Roman"/>
                        </a:rPr>
                        <a:t>105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Calibri"/>
                          <a:ea typeface="Calibri"/>
                          <a:cs typeface="Times New Roman"/>
                        </a:rPr>
                        <a:t>105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Calibri"/>
                          <a:ea typeface="Calibri"/>
                          <a:cs typeface="Times New Roman"/>
                        </a:rPr>
                        <a:t>105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6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Calibri"/>
                          <a:ea typeface="Calibri"/>
                          <a:cs typeface="Times New Roman"/>
                        </a:rPr>
                        <a:t>DGR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Calibri"/>
                          <a:ea typeface="Calibri"/>
                          <a:cs typeface="Times New Roman"/>
                        </a:rPr>
                        <a:t>AOT</a:t>
                      </a:r>
                      <a:r>
                        <a:rPr lang="es-ES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FLIGHT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+mn-lt"/>
                          <a:ea typeface="Calibri"/>
                          <a:cs typeface="Times New Roman"/>
                        </a:rPr>
                        <a:t>AOT FLIGHT</a:t>
                      </a:r>
                      <a:endParaRPr lang="es-E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+mn-lt"/>
                          <a:ea typeface="Calibri"/>
                          <a:cs typeface="Times New Roman"/>
                        </a:rPr>
                        <a:t>AOT FLIGHT</a:t>
                      </a:r>
                      <a:endParaRPr lang="es-E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+mn-lt"/>
                          <a:ea typeface="Calibri"/>
                          <a:cs typeface="Times New Roman"/>
                        </a:rPr>
                        <a:t>AOT</a:t>
                      </a:r>
                      <a:r>
                        <a:rPr lang="es-ES" sz="1100" baseline="0" dirty="0" smtClean="0">
                          <a:latin typeface="+mn-lt"/>
                          <a:ea typeface="Calibri"/>
                          <a:cs typeface="Times New Roman"/>
                        </a:rPr>
                        <a:t> FLIGHT</a:t>
                      </a:r>
                      <a:endParaRPr lang="es-E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pSp>
        <p:nvGrpSpPr>
          <p:cNvPr id="21" name="20 Grupo"/>
          <p:cNvGrpSpPr/>
          <p:nvPr/>
        </p:nvGrpSpPr>
        <p:grpSpPr>
          <a:xfrm>
            <a:off x="0" y="4725144"/>
            <a:ext cx="9144000" cy="1872008"/>
            <a:chOff x="0" y="4725144"/>
            <a:chExt cx="9144000" cy="1872008"/>
          </a:xfrm>
        </p:grpSpPr>
        <p:pic>
          <p:nvPicPr>
            <p:cNvPr id="6" name="5 Imagen" descr="Season1.tif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97152"/>
              <a:ext cx="2400914" cy="1800000"/>
            </a:xfrm>
            <a:prstGeom prst="rect">
              <a:avLst/>
            </a:prstGeom>
          </p:spPr>
        </p:pic>
        <p:pic>
          <p:nvPicPr>
            <p:cNvPr id="10" name="9 Imagen" descr="Season2.tif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23728" y="4797152"/>
              <a:ext cx="2400914" cy="1800000"/>
            </a:xfrm>
            <a:prstGeom prst="rect">
              <a:avLst/>
            </a:prstGeom>
          </p:spPr>
        </p:pic>
        <p:pic>
          <p:nvPicPr>
            <p:cNvPr id="11" name="10 Imagen" descr="Season3.tif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55976" y="4797152"/>
              <a:ext cx="2400915" cy="1800000"/>
            </a:xfrm>
            <a:prstGeom prst="rect">
              <a:avLst/>
            </a:prstGeom>
          </p:spPr>
        </p:pic>
        <p:pic>
          <p:nvPicPr>
            <p:cNvPr id="12" name="11 Imagen" descr="Season4.tiff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43085" y="4797152"/>
              <a:ext cx="2400915" cy="1800000"/>
            </a:xfrm>
            <a:prstGeom prst="rect">
              <a:avLst/>
            </a:prstGeom>
          </p:spPr>
        </p:pic>
        <p:sp>
          <p:nvSpPr>
            <p:cNvPr id="15" name="14 Rectángulo"/>
            <p:cNvSpPr/>
            <p:nvPr/>
          </p:nvSpPr>
          <p:spPr>
            <a:xfrm>
              <a:off x="251520" y="4725144"/>
              <a:ext cx="8568952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7" name="16 CuadroTexto"/>
          <p:cNvSpPr txBox="1"/>
          <p:nvPr/>
        </p:nvSpPr>
        <p:spPr>
          <a:xfrm>
            <a:off x="827584" y="4581128"/>
            <a:ext cx="862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dirty="0" smtClean="0"/>
              <a:t>Estación 1 </a:t>
            </a:r>
          </a:p>
          <a:p>
            <a:pPr algn="ctr"/>
            <a:r>
              <a:rPr lang="es-ES" sz="1000" dirty="0" smtClean="0"/>
              <a:t>02 jul-11 </a:t>
            </a:r>
            <a:r>
              <a:rPr lang="es-ES" sz="1000" dirty="0" err="1" smtClean="0"/>
              <a:t>nov</a:t>
            </a:r>
            <a:endParaRPr lang="es-ES" sz="10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2987824" y="4581128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dirty="0" smtClean="0"/>
              <a:t>Estación 2 </a:t>
            </a:r>
          </a:p>
          <a:p>
            <a:pPr algn="ctr"/>
            <a:r>
              <a:rPr lang="es-ES" sz="1000" dirty="0" smtClean="0"/>
              <a:t>06 oct-23 </a:t>
            </a:r>
            <a:r>
              <a:rPr lang="es-ES" sz="1000" dirty="0" err="1" smtClean="0"/>
              <a:t>abr</a:t>
            </a:r>
            <a:endParaRPr lang="es-ES" sz="10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220072" y="4581128"/>
            <a:ext cx="859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dirty="0" smtClean="0"/>
              <a:t>Estación 3 </a:t>
            </a:r>
          </a:p>
          <a:p>
            <a:pPr algn="ctr"/>
            <a:r>
              <a:rPr lang="es-ES" sz="1000" dirty="0" smtClean="0"/>
              <a:t>23 dic-14 </a:t>
            </a:r>
            <a:r>
              <a:rPr lang="es-ES" sz="1000" dirty="0" err="1" smtClean="0"/>
              <a:t>jun</a:t>
            </a:r>
            <a:endParaRPr lang="es-ES" sz="10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7596336" y="4581128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dirty="0" smtClean="0"/>
              <a:t>Estación 4 </a:t>
            </a:r>
          </a:p>
          <a:p>
            <a:pPr algn="ctr"/>
            <a:r>
              <a:rPr lang="es-ES" sz="1000" dirty="0" smtClean="0"/>
              <a:t>12 abr-29 </a:t>
            </a:r>
            <a:r>
              <a:rPr lang="es-ES" sz="1000" dirty="0" err="1" smtClean="0"/>
              <a:t>sep</a:t>
            </a:r>
            <a:endParaRPr lang="es-ES" sz="1000" dirty="0"/>
          </a:p>
        </p:txBody>
      </p:sp>
      <p:cxnSp>
        <p:nvCxnSpPr>
          <p:cNvPr id="23" name="22 Conector recto"/>
          <p:cNvCxnSpPr/>
          <p:nvPr/>
        </p:nvCxnSpPr>
        <p:spPr>
          <a:xfrm>
            <a:off x="2771800" y="6741368"/>
            <a:ext cx="360040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4499992" y="6741368"/>
            <a:ext cx="36004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3131840" y="6581001"/>
            <a:ext cx="1199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Mediciones ASD</a:t>
            </a:r>
            <a:endParaRPr lang="es-ES" sz="12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4932040" y="6581001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Simulaciones</a:t>
            </a:r>
            <a:endParaRPr 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974</Words>
  <Application>Microsoft Office PowerPoint</Application>
  <PresentationFormat>Presentación en pantalla (4:3)</PresentationFormat>
  <Paragraphs>359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Descifrando variables biofísicas en ecosistemas “tree-grass”. Un enfoque multi-escala y multimodelo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Deciphering biophysical variables in structurally complex tree-grass ecosystems. A multi-scale and multi-model approach.</dc:title>
  <dc:creator>Jose</dc:creator>
  <cp:lastModifiedBy>CCHS</cp:lastModifiedBy>
  <cp:revision>164</cp:revision>
  <dcterms:created xsi:type="dcterms:W3CDTF">2017-11-20T11:44:20Z</dcterms:created>
  <dcterms:modified xsi:type="dcterms:W3CDTF">2018-01-15T14:52:45Z</dcterms:modified>
</cp:coreProperties>
</file>