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65" r:id="rId3"/>
    <p:sldId id="264" r:id="rId4"/>
    <p:sldId id="298" r:id="rId5"/>
    <p:sldId id="299" r:id="rId6"/>
    <p:sldId id="300" r:id="rId7"/>
    <p:sldId id="302" r:id="rId8"/>
    <p:sldId id="304" r:id="rId9"/>
    <p:sldId id="303" r:id="rId10"/>
    <p:sldId id="285" r:id="rId11"/>
    <p:sldId id="286" r:id="rId12"/>
    <p:sldId id="288" r:id="rId13"/>
    <p:sldId id="296" r:id="rId14"/>
    <p:sldId id="306" r:id="rId15"/>
    <p:sldId id="307" r:id="rId16"/>
    <p:sldId id="310" r:id="rId17"/>
    <p:sldId id="312" r:id="rId18"/>
    <p:sldId id="314" r:id="rId19"/>
    <p:sldId id="315" r:id="rId20"/>
    <p:sldId id="309" r:id="rId21"/>
    <p:sldId id="308" r:id="rId22"/>
    <p:sldId id="311" r:id="rId23"/>
    <p:sldId id="324" r:id="rId24"/>
    <p:sldId id="326" r:id="rId25"/>
    <p:sldId id="325" r:id="rId26"/>
    <p:sldId id="316" r:id="rId27"/>
    <p:sldId id="318" r:id="rId28"/>
    <p:sldId id="321" r:id="rId29"/>
    <p:sldId id="327" r:id="rId30"/>
    <p:sldId id="294" r:id="rId31"/>
    <p:sldId id="329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6CC"/>
    <a:srgbClr val="1B4B72"/>
    <a:srgbClr val="081825"/>
    <a:srgbClr val="5F7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A38CE-770E-46B6-A0DD-65108F8CED05}" v="36" dt="2023-11-15T06:15:46.241"/>
    <p1510:client id="{C32EED25-E384-47A5-861B-591F44E2B004}" v="72" dt="2023-11-15T05:21:09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5" autoAdjust="0"/>
  </p:normalViewPr>
  <p:slideViewPr>
    <p:cSldViewPr snapToGrid="0">
      <p:cViewPr varScale="1">
        <p:scale>
          <a:sx n="154" d="100"/>
          <a:sy n="154" d="100"/>
        </p:scale>
        <p:origin x="5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rupov Nikolai" userId="f7814f2b-3ef4-4615-94d1-38981c577a98" providerId="ADAL" clId="{C32EED25-E384-47A5-861B-591F44E2B004}"/>
    <pc:docChg chg="undo redo custSel addSld delSld modSld sldOrd">
      <pc:chgData name="Shurupov Nikolai" userId="f7814f2b-3ef4-4615-94d1-38981c577a98" providerId="ADAL" clId="{C32EED25-E384-47A5-861B-591F44E2B004}" dt="2023-11-15T06:04:10.008" v="3258" actId="1076"/>
      <pc:docMkLst>
        <pc:docMk/>
      </pc:docMkLst>
      <pc:sldChg chg="modSp mod">
        <pc:chgData name="Shurupov Nikolai" userId="f7814f2b-3ef4-4615-94d1-38981c577a98" providerId="ADAL" clId="{C32EED25-E384-47A5-861B-591F44E2B004}" dt="2023-11-14T14:28:54.103" v="43" actId="1076"/>
        <pc:sldMkLst>
          <pc:docMk/>
          <pc:sldMk cId="389524185" sldId="258"/>
        </pc:sldMkLst>
        <pc:spChg chg="mod">
          <ac:chgData name="Shurupov Nikolai" userId="f7814f2b-3ef4-4615-94d1-38981c577a98" providerId="ADAL" clId="{C32EED25-E384-47A5-861B-591F44E2B004}" dt="2023-11-14T14:28:54.103" v="43" actId="1076"/>
          <ac:spMkLst>
            <pc:docMk/>
            <pc:sldMk cId="389524185" sldId="258"/>
            <ac:spMk id="40" creationId="{DA675021-7165-6C00-6695-53B3F745CC19}"/>
          </ac:spMkLst>
        </pc:spChg>
      </pc:sldChg>
      <pc:sldChg chg="delSp del mod">
        <pc:chgData name="Shurupov Nikolai" userId="f7814f2b-3ef4-4615-94d1-38981c577a98" providerId="ADAL" clId="{C32EED25-E384-47A5-861B-591F44E2B004}" dt="2023-11-15T02:51:26.896" v="79" actId="47"/>
        <pc:sldMkLst>
          <pc:docMk/>
          <pc:sldMk cId="4076698579" sldId="262"/>
        </pc:sldMkLst>
        <pc:picChg chg="del">
          <ac:chgData name="Shurupov Nikolai" userId="f7814f2b-3ef4-4615-94d1-38981c577a98" providerId="ADAL" clId="{C32EED25-E384-47A5-861B-591F44E2B004}" dt="2023-11-15T02:51:25.094" v="76" actId="478"/>
          <ac:picMkLst>
            <pc:docMk/>
            <pc:sldMk cId="4076698579" sldId="262"/>
            <ac:picMk id="3" creationId="{1D3D1E3A-3B06-9E46-DBE0-76B7CB18BF59}"/>
          </ac:picMkLst>
        </pc:picChg>
        <pc:picChg chg="del">
          <ac:chgData name="Shurupov Nikolai" userId="f7814f2b-3ef4-4615-94d1-38981c577a98" providerId="ADAL" clId="{C32EED25-E384-47A5-861B-591F44E2B004}" dt="2023-11-15T02:51:25.737" v="78" actId="478"/>
          <ac:picMkLst>
            <pc:docMk/>
            <pc:sldMk cId="4076698579" sldId="262"/>
            <ac:picMk id="6" creationId="{6B92EDF7-B3C4-B97B-F759-D4E301731951}"/>
          </ac:picMkLst>
        </pc:picChg>
        <pc:picChg chg="del">
          <ac:chgData name="Shurupov Nikolai" userId="f7814f2b-3ef4-4615-94d1-38981c577a98" providerId="ADAL" clId="{C32EED25-E384-47A5-861B-591F44E2B004}" dt="2023-11-15T02:51:24.414" v="74" actId="478"/>
          <ac:picMkLst>
            <pc:docMk/>
            <pc:sldMk cId="4076698579" sldId="262"/>
            <ac:picMk id="7" creationId="{90E0AC49-911A-6D8F-EC3E-2465663B67D7}"/>
          </ac:picMkLst>
        </pc:picChg>
        <pc:picChg chg="del">
          <ac:chgData name="Shurupov Nikolai" userId="f7814f2b-3ef4-4615-94d1-38981c577a98" providerId="ADAL" clId="{C32EED25-E384-47A5-861B-591F44E2B004}" dt="2023-11-15T02:51:25.403" v="77" actId="478"/>
          <ac:picMkLst>
            <pc:docMk/>
            <pc:sldMk cId="4076698579" sldId="262"/>
            <ac:picMk id="8" creationId="{6173D756-C745-862E-FBDE-4A87F6468057}"/>
          </ac:picMkLst>
        </pc:picChg>
        <pc:picChg chg="del">
          <ac:chgData name="Shurupov Nikolai" userId="f7814f2b-3ef4-4615-94d1-38981c577a98" providerId="ADAL" clId="{C32EED25-E384-47A5-861B-591F44E2B004}" dt="2023-11-15T02:51:24.773" v="75" actId="478"/>
          <ac:picMkLst>
            <pc:docMk/>
            <pc:sldMk cId="4076698579" sldId="262"/>
            <ac:picMk id="9" creationId="{54FD874E-B41E-F22C-5DF9-88E1E21CE10F}"/>
          </ac:picMkLst>
        </pc:picChg>
      </pc:sldChg>
      <pc:sldChg chg="addSp delSp modSp del mod">
        <pc:chgData name="Shurupov Nikolai" userId="f7814f2b-3ef4-4615-94d1-38981c577a98" providerId="ADAL" clId="{C32EED25-E384-47A5-861B-591F44E2B004}" dt="2023-11-15T04:38:13.248" v="334" actId="47"/>
        <pc:sldMkLst>
          <pc:docMk/>
          <pc:sldMk cId="1207825686" sldId="275"/>
        </pc:sldMkLst>
        <pc:picChg chg="del mod">
          <ac:chgData name="Shurupov Nikolai" userId="f7814f2b-3ef4-4615-94d1-38981c577a98" providerId="ADAL" clId="{C32EED25-E384-47A5-861B-591F44E2B004}" dt="2023-11-15T04:34:19.451" v="277" actId="21"/>
          <ac:picMkLst>
            <pc:docMk/>
            <pc:sldMk cId="1207825686" sldId="275"/>
            <ac:picMk id="3" creationId="{E747FB51-D041-E4F3-4DF5-F5FD50AF1363}"/>
          </ac:picMkLst>
        </pc:picChg>
        <pc:picChg chg="add del mod">
          <ac:chgData name="Shurupov Nikolai" userId="f7814f2b-3ef4-4615-94d1-38981c577a98" providerId="ADAL" clId="{C32EED25-E384-47A5-861B-591F44E2B004}" dt="2023-11-15T04:32:50.046" v="245" actId="21"/>
          <ac:picMkLst>
            <pc:docMk/>
            <pc:sldMk cId="1207825686" sldId="275"/>
            <ac:picMk id="4" creationId="{E563AE2D-FBC7-9423-8153-2B1CD26C3A4B}"/>
          </ac:picMkLst>
        </pc:picChg>
        <pc:picChg chg="del">
          <ac:chgData name="Shurupov Nikolai" userId="f7814f2b-3ef4-4615-94d1-38981c577a98" providerId="ADAL" clId="{C32EED25-E384-47A5-861B-591F44E2B004}" dt="2023-11-15T04:34:19.451" v="277" actId="21"/>
          <ac:picMkLst>
            <pc:docMk/>
            <pc:sldMk cId="1207825686" sldId="275"/>
            <ac:picMk id="5" creationId="{38B5C025-5B58-7B1F-2F06-4EE1E1DADAEA}"/>
          </ac:picMkLst>
        </pc:picChg>
        <pc:picChg chg="add del mod">
          <ac:chgData name="Shurupov Nikolai" userId="f7814f2b-3ef4-4615-94d1-38981c577a98" providerId="ADAL" clId="{C32EED25-E384-47A5-861B-591F44E2B004}" dt="2023-11-15T04:32:50.046" v="245" actId="21"/>
          <ac:picMkLst>
            <pc:docMk/>
            <pc:sldMk cId="1207825686" sldId="275"/>
            <ac:picMk id="8" creationId="{536A3DC8-0A0C-8A53-58DC-C9295F38C526}"/>
          </ac:picMkLst>
        </pc:picChg>
        <pc:picChg chg="add del mod">
          <ac:chgData name="Shurupov Nikolai" userId="f7814f2b-3ef4-4615-94d1-38981c577a98" providerId="ADAL" clId="{C32EED25-E384-47A5-861B-591F44E2B004}" dt="2023-11-15T04:32:13.187" v="231" actId="21"/>
          <ac:picMkLst>
            <pc:docMk/>
            <pc:sldMk cId="1207825686" sldId="275"/>
            <ac:picMk id="14" creationId="{29F1D222-C518-AFD9-CDB8-D4F6400FC0E1}"/>
          </ac:picMkLst>
        </pc:picChg>
        <pc:picChg chg="add del mod">
          <ac:chgData name="Shurupov Nikolai" userId="f7814f2b-3ef4-4615-94d1-38981c577a98" providerId="ADAL" clId="{C32EED25-E384-47A5-861B-591F44E2B004}" dt="2023-11-15T04:32:13.187" v="231" actId="21"/>
          <ac:picMkLst>
            <pc:docMk/>
            <pc:sldMk cId="1207825686" sldId="275"/>
            <ac:picMk id="19" creationId="{54F55046-1EEC-5D34-60CE-9EFD2107CE50}"/>
          </ac:picMkLst>
        </pc:picChg>
        <pc:picChg chg="add del mod">
          <ac:chgData name="Shurupov Nikolai" userId="f7814f2b-3ef4-4615-94d1-38981c577a98" providerId="ADAL" clId="{C32EED25-E384-47A5-861B-591F44E2B004}" dt="2023-11-15T04:33:16.085" v="258" actId="21"/>
          <ac:picMkLst>
            <pc:docMk/>
            <pc:sldMk cId="1207825686" sldId="275"/>
            <ac:picMk id="21" creationId="{E8419D94-16D2-C0DF-B2BD-83C65BBB2C92}"/>
          </ac:picMkLst>
        </pc:picChg>
        <pc:picChg chg="add del mod">
          <ac:chgData name="Shurupov Nikolai" userId="f7814f2b-3ef4-4615-94d1-38981c577a98" providerId="ADAL" clId="{C32EED25-E384-47A5-861B-591F44E2B004}" dt="2023-11-15T04:33:16.085" v="258" actId="21"/>
          <ac:picMkLst>
            <pc:docMk/>
            <pc:sldMk cId="1207825686" sldId="275"/>
            <ac:picMk id="24" creationId="{00B26D85-22EB-F6EC-B749-069F5B2FF36B}"/>
          </ac:picMkLst>
        </pc:picChg>
        <pc:picChg chg="add del mod">
          <ac:chgData name="Shurupov Nikolai" userId="f7814f2b-3ef4-4615-94d1-38981c577a98" providerId="ADAL" clId="{C32EED25-E384-47A5-861B-591F44E2B004}" dt="2023-11-15T04:31:00.770" v="209" actId="21"/>
          <ac:picMkLst>
            <pc:docMk/>
            <pc:sldMk cId="1207825686" sldId="275"/>
            <ac:picMk id="26" creationId="{7C05E052-D060-A1D2-8232-204C402AD29B}"/>
          </ac:picMkLst>
        </pc:picChg>
        <pc:picChg chg="add del mod">
          <ac:chgData name="Shurupov Nikolai" userId="f7814f2b-3ef4-4615-94d1-38981c577a98" providerId="ADAL" clId="{C32EED25-E384-47A5-861B-591F44E2B004}" dt="2023-11-15T04:31:00.770" v="209" actId="21"/>
          <ac:picMkLst>
            <pc:docMk/>
            <pc:sldMk cId="1207825686" sldId="275"/>
            <ac:picMk id="28" creationId="{18FF612B-5885-4098-E8A9-CEB43244C70C}"/>
          </ac:picMkLst>
        </pc:picChg>
        <pc:picChg chg="add del mod">
          <ac:chgData name="Shurupov Nikolai" userId="f7814f2b-3ef4-4615-94d1-38981c577a98" providerId="ADAL" clId="{C32EED25-E384-47A5-861B-591F44E2B004}" dt="2023-11-15T04:30:23.035" v="198" actId="21"/>
          <ac:picMkLst>
            <pc:docMk/>
            <pc:sldMk cId="1207825686" sldId="275"/>
            <ac:picMk id="30" creationId="{21F07690-B501-4F7C-04B1-337EAB1D664E}"/>
          </ac:picMkLst>
        </pc:picChg>
        <pc:picChg chg="add del mod">
          <ac:chgData name="Shurupov Nikolai" userId="f7814f2b-3ef4-4615-94d1-38981c577a98" providerId="ADAL" clId="{C32EED25-E384-47A5-861B-591F44E2B004}" dt="2023-11-15T04:30:23.035" v="198" actId="21"/>
          <ac:picMkLst>
            <pc:docMk/>
            <pc:sldMk cId="1207825686" sldId="275"/>
            <ac:picMk id="32" creationId="{62F6D4A3-9FFF-5A2D-E4A1-DB732B664A7B}"/>
          </ac:picMkLst>
        </pc:picChg>
        <pc:picChg chg="add del mod">
          <ac:chgData name="Shurupov Nikolai" userId="f7814f2b-3ef4-4615-94d1-38981c577a98" providerId="ADAL" clId="{C32EED25-E384-47A5-861B-591F44E2B004}" dt="2023-11-15T04:29:44.732" v="186" actId="21"/>
          <ac:picMkLst>
            <pc:docMk/>
            <pc:sldMk cId="1207825686" sldId="275"/>
            <ac:picMk id="34" creationId="{04EF526E-5D6A-4001-6C77-4743D05A0EBD}"/>
          </ac:picMkLst>
        </pc:picChg>
        <pc:picChg chg="add del mod">
          <ac:chgData name="Shurupov Nikolai" userId="f7814f2b-3ef4-4615-94d1-38981c577a98" providerId="ADAL" clId="{C32EED25-E384-47A5-861B-591F44E2B004}" dt="2023-11-15T04:29:44.732" v="186" actId="21"/>
          <ac:picMkLst>
            <pc:docMk/>
            <pc:sldMk cId="1207825686" sldId="275"/>
            <ac:picMk id="36" creationId="{0FD7F9AE-F87E-4DC6-5CF9-60D1AF42AD68}"/>
          </ac:picMkLst>
        </pc:picChg>
      </pc:sldChg>
      <pc:sldChg chg="addSp delSp modSp mod">
        <pc:chgData name="Shurupov Nikolai" userId="f7814f2b-3ef4-4615-94d1-38981c577a98" providerId="ADAL" clId="{C32EED25-E384-47A5-861B-591F44E2B004}" dt="2023-11-15T02:51:03.085" v="73" actId="166"/>
        <pc:sldMkLst>
          <pc:docMk/>
          <pc:sldMk cId="3013878114" sldId="285"/>
        </pc:sldMkLst>
        <pc:spChg chg="mod">
          <ac:chgData name="Shurupov Nikolai" userId="f7814f2b-3ef4-4615-94d1-38981c577a98" providerId="ADAL" clId="{C32EED25-E384-47A5-861B-591F44E2B004}" dt="2023-11-15T02:50:57.697" v="72" actId="166"/>
          <ac:spMkLst>
            <pc:docMk/>
            <pc:sldMk cId="3013878114" sldId="285"/>
            <ac:spMk id="1091" creationId="{9386F5BC-0943-89DD-7800-2B6F8878168B}"/>
          </ac:spMkLst>
        </pc:spChg>
        <pc:spChg chg="mod">
          <ac:chgData name="Shurupov Nikolai" userId="f7814f2b-3ef4-4615-94d1-38981c577a98" providerId="ADAL" clId="{C32EED25-E384-47A5-861B-591F44E2B004}" dt="2023-11-15T02:50:57.697" v="72" actId="166"/>
          <ac:spMkLst>
            <pc:docMk/>
            <pc:sldMk cId="3013878114" sldId="285"/>
            <ac:spMk id="1140" creationId="{0B9B8CA6-4FAA-17A7-74F4-E529B4C49F91}"/>
          </ac:spMkLst>
        </pc:spChg>
        <pc:grpChg chg="ord">
          <ac:chgData name="Shurupov Nikolai" userId="f7814f2b-3ef4-4615-94d1-38981c577a98" providerId="ADAL" clId="{C32EED25-E384-47A5-861B-591F44E2B004}" dt="2023-11-14T14:23:26.578" v="42" actId="166"/>
          <ac:grpSpMkLst>
            <pc:docMk/>
            <pc:sldMk cId="3013878114" sldId="285"/>
            <ac:grpSpMk id="59" creationId="{73AB6B2A-38BA-1AD8-9DE2-D28F7D85F064}"/>
          </ac:grpSpMkLst>
        </pc:grpChg>
        <pc:grpChg chg="mod">
          <ac:chgData name="Shurupov Nikolai" userId="f7814f2b-3ef4-4615-94d1-38981c577a98" providerId="ADAL" clId="{C32EED25-E384-47A5-861B-591F44E2B004}" dt="2023-11-15T02:50:57.697" v="72" actId="166"/>
          <ac:grpSpMkLst>
            <pc:docMk/>
            <pc:sldMk cId="3013878114" sldId="285"/>
            <ac:grpSpMk id="1094" creationId="{5B6AD1FE-3F5B-1DBF-D3BD-60FA0A9A8C4A}"/>
          </ac:grpSpMkLst>
        </pc:grpChg>
        <pc:grpChg chg="mod">
          <ac:chgData name="Shurupov Nikolai" userId="f7814f2b-3ef4-4615-94d1-38981c577a98" providerId="ADAL" clId="{C32EED25-E384-47A5-861B-591F44E2B004}" dt="2023-11-15T02:50:57.697" v="72" actId="166"/>
          <ac:grpSpMkLst>
            <pc:docMk/>
            <pc:sldMk cId="3013878114" sldId="285"/>
            <ac:grpSpMk id="1099" creationId="{40D43306-145D-D65B-679F-FFB356BE780B}"/>
          </ac:grpSpMkLst>
        </pc:grpChg>
        <pc:picChg chg="ord">
          <ac:chgData name="Shurupov Nikolai" userId="f7814f2b-3ef4-4615-94d1-38981c577a98" providerId="ADAL" clId="{C32EED25-E384-47A5-861B-591F44E2B004}" dt="2023-11-14T14:23:20.844" v="41" actId="166"/>
          <ac:picMkLst>
            <pc:docMk/>
            <pc:sldMk cId="3013878114" sldId="285"/>
            <ac:picMk id="18" creationId="{1F571F72-06F4-77DD-C127-DE9739A1EEE5}"/>
          </ac:picMkLst>
        </pc:picChg>
        <pc:picChg chg="del">
          <ac:chgData name="Shurupov Nikolai" userId="f7814f2b-3ef4-4615-94d1-38981c577a98" providerId="ADAL" clId="{C32EED25-E384-47A5-861B-591F44E2B004}" dt="2023-11-14T14:22:06.244" v="34" actId="478"/>
          <ac:picMkLst>
            <pc:docMk/>
            <pc:sldMk cId="3013878114" sldId="285"/>
            <ac:picMk id="23" creationId="{F5901F8A-8028-94A2-E311-B3D782B5AF28}"/>
          </ac:picMkLst>
        </pc:picChg>
        <pc:picChg chg="add mod">
          <ac:chgData name="Shurupov Nikolai" userId="f7814f2b-3ef4-4615-94d1-38981c577a98" providerId="ADAL" clId="{C32EED25-E384-47A5-861B-591F44E2B004}" dt="2023-11-14T14:22:06.595" v="35"/>
          <ac:picMkLst>
            <pc:docMk/>
            <pc:sldMk cId="3013878114" sldId="285"/>
            <ac:picMk id="1033" creationId="{D7CEECE7-749A-6041-74B8-263E63F8A090}"/>
          </ac:picMkLst>
        </pc:picChg>
        <pc:picChg chg="mod">
          <ac:chgData name="Shurupov Nikolai" userId="f7814f2b-3ef4-4615-94d1-38981c577a98" providerId="ADAL" clId="{C32EED25-E384-47A5-861B-591F44E2B004}" dt="2023-11-15T02:50:57.697" v="72" actId="166"/>
          <ac:picMkLst>
            <pc:docMk/>
            <pc:sldMk cId="3013878114" sldId="285"/>
            <ac:picMk id="1095" creationId="{7EF435DB-F178-71CA-A161-4C2A75E8C7CA}"/>
          </ac:picMkLst>
        </pc:picChg>
        <pc:picChg chg="mod">
          <ac:chgData name="Shurupov Nikolai" userId="f7814f2b-3ef4-4615-94d1-38981c577a98" providerId="ADAL" clId="{C32EED25-E384-47A5-861B-591F44E2B004}" dt="2023-11-15T02:50:57.697" v="72" actId="166"/>
          <ac:picMkLst>
            <pc:docMk/>
            <pc:sldMk cId="3013878114" sldId="285"/>
            <ac:picMk id="1098" creationId="{F9D684BA-04E5-225D-DDC3-E5D70629C0F9}"/>
          </ac:picMkLst>
        </pc:picChg>
        <pc:picChg chg="mod">
          <ac:chgData name="Shurupov Nikolai" userId="f7814f2b-3ef4-4615-94d1-38981c577a98" providerId="ADAL" clId="{C32EED25-E384-47A5-861B-591F44E2B004}" dt="2023-11-15T02:50:57.697" v="72" actId="166"/>
          <ac:picMkLst>
            <pc:docMk/>
            <pc:sldMk cId="3013878114" sldId="285"/>
            <ac:picMk id="1100" creationId="{74DBF75F-5772-2769-9680-46372BC0F032}"/>
          </ac:picMkLst>
        </pc:picChg>
        <pc:picChg chg="mod">
          <ac:chgData name="Shurupov Nikolai" userId="f7814f2b-3ef4-4615-94d1-38981c577a98" providerId="ADAL" clId="{C32EED25-E384-47A5-861B-591F44E2B004}" dt="2023-11-15T02:50:57.697" v="72" actId="166"/>
          <ac:picMkLst>
            <pc:docMk/>
            <pc:sldMk cId="3013878114" sldId="285"/>
            <ac:picMk id="1133" creationId="{4D94BA3C-1571-E49D-35A4-AA7DC7773550}"/>
          </ac:picMkLst>
        </pc:picChg>
        <pc:picChg chg="mod ord">
          <ac:chgData name="Shurupov Nikolai" userId="f7814f2b-3ef4-4615-94d1-38981c577a98" providerId="ADAL" clId="{C32EED25-E384-47A5-861B-591F44E2B004}" dt="2023-11-15T02:51:03.085" v="73" actId="166"/>
          <ac:picMkLst>
            <pc:docMk/>
            <pc:sldMk cId="3013878114" sldId="285"/>
            <ac:picMk id="1138" creationId="{E3F2D357-7EEF-BFC3-77EB-B583AB0D4F86}"/>
          </ac:picMkLst>
        </pc:picChg>
        <pc:cxnChg chg="mod">
          <ac:chgData name="Shurupov Nikolai" userId="f7814f2b-3ef4-4615-94d1-38981c577a98" providerId="ADAL" clId="{C32EED25-E384-47A5-861B-591F44E2B004}" dt="2023-11-15T02:50:57.697" v="72" actId="166"/>
          <ac:cxnSpMkLst>
            <pc:docMk/>
            <pc:sldMk cId="3013878114" sldId="285"/>
            <ac:cxnSpMk id="1096" creationId="{9BEEB643-8C81-0614-7667-549FDBF8A15C}"/>
          </ac:cxnSpMkLst>
        </pc:cxnChg>
        <pc:cxnChg chg="mod">
          <ac:chgData name="Shurupov Nikolai" userId="f7814f2b-3ef4-4615-94d1-38981c577a98" providerId="ADAL" clId="{C32EED25-E384-47A5-861B-591F44E2B004}" dt="2023-11-15T02:50:57.697" v="72" actId="166"/>
          <ac:cxnSpMkLst>
            <pc:docMk/>
            <pc:sldMk cId="3013878114" sldId="285"/>
            <ac:cxnSpMk id="1097" creationId="{AAFC775F-139F-2667-985C-DF4FBD505260}"/>
          </ac:cxnSpMkLst>
        </pc:cxnChg>
      </pc:sldChg>
      <pc:sldChg chg="modSp mod">
        <pc:chgData name="Shurupov Nikolai" userId="f7814f2b-3ef4-4615-94d1-38981c577a98" providerId="ADAL" clId="{C32EED25-E384-47A5-861B-591F44E2B004}" dt="2023-11-15T05:25:47.870" v="1820" actId="1036"/>
        <pc:sldMkLst>
          <pc:docMk/>
          <pc:sldMk cId="2068587183" sldId="286"/>
        </pc:sldMkLst>
        <pc:spChg chg="mod">
          <ac:chgData name="Shurupov Nikolai" userId="f7814f2b-3ef4-4615-94d1-38981c577a98" providerId="ADAL" clId="{C32EED25-E384-47A5-861B-591F44E2B004}" dt="2023-11-15T05:25:45.334" v="1819" actId="1037"/>
          <ac:spMkLst>
            <pc:docMk/>
            <pc:sldMk cId="2068587183" sldId="286"/>
            <ac:spMk id="35" creationId="{B2F38F07-31D9-57B6-9378-05D0857561D5}"/>
          </ac:spMkLst>
        </pc:spChg>
        <pc:spChg chg="mod">
          <ac:chgData name="Shurupov Nikolai" userId="f7814f2b-3ef4-4615-94d1-38981c577a98" providerId="ADAL" clId="{C32EED25-E384-47A5-861B-591F44E2B004}" dt="2023-11-14T14:20:16.801" v="10" actId="1037"/>
          <ac:spMkLst>
            <pc:docMk/>
            <pc:sldMk cId="2068587183" sldId="286"/>
            <ac:spMk id="1061" creationId="{82861CBF-D047-1B07-178F-967A3A2A7233}"/>
          </ac:spMkLst>
        </pc:spChg>
        <pc:picChg chg="mod">
          <ac:chgData name="Shurupov Nikolai" userId="f7814f2b-3ef4-4615-94d1-38981c577a98" providerId="ADAL" clId="{C32EED25-E384-47A5-861B-591F44E2B004}" dt="2023-11-15T05:25:47.870" v="1820" actId="1036"/>
          <ac:picMkLst>
            <pc:docMk/>
            <pc:sldMk cId="2068587183" sldId="286"/>
            <ac:picMk id="36" creationId="{73D1EC56-0447-A806-EEA7-9A95704A9A76}"/>
          </ac:picMkLst>
        </pc:picChg>
      </pc:sldChg>
      <pc:sldChg chg="modSp mod">
        <pc:chgData name="Shurupov Nikolai" userId="f7814f2b-3ef4-4615-94d1-38981c577a98" providerId="ADAL" clId="{C32EED25-E384-47A5-861B-591F44E2B004}" dt="2023-11-14T14:21:05.118" v="17" actId="166"/>
        <pc:sldMkLst>
          <pc:docMk/>
          <pc:sldMk cId="3949233690" sldId="288"/>
        </pc:sldMkLst>
        <pc:spChg chg="mod">
          <ac:chgData name="Shurupov Nikolai" userId="f7814f2b-3ef4-4615-94d1-38981c577a98" providerId="ADAL" clId="{C32EED25-E384-47A5-861B-591F44E2B004}" dt="2023-11-14T14:21:05.118" v="17" actId="166"/>
          <ac:spMkLst>
            <pc:docMk/>
            <pc:sldMk cId="3949233690" sldId="288"/>
            <ac:spMk id="7" creationId="{456A1255-5985-AD56-FDF7-405ECE9654DF}"/>
          </ac:spMkLst>
        </pc:spChg>
        <pc:spChg chg="mod">
          <ac:chgData name="Shurupov Nikolai" userId="f7814f2b-3ef4-4615-94d1-38981c577a98" providerId="ADAL" clId="{C32EED25-E384-47A5-861B-591F44E2B004}" dt="2023-11-14T14:21:05.118" v="17" actId="166"/>
          <ac:spMkLst>
            <pc:docMk/>
            <pc:sldMk cId="3949233690" sldId="288"/>
            <ac:spMk id="13" creationId="{B9AC5DFF-DF2F-A6B1-78E7-31DD95F84783}"/>
          </ac:spMkLst>
        </pc:spChg>
        <pc:spChg chg="mod">
          <ac:chgData name="Shurupov Nikolai" userId="f7814f2b-3ef4-4615-94d1-38981c577a98" providerId="ADAL" clId="{C32EED25-E384-47A5-861B-591F44E2B004}" dt="2023-11-14T14:21:05.118" v="17" actId="166"/>
          <ac:spMkLst>
            <pc:docMk/>
            <pc:sldMk cId="3949233690" sldId="288"/>
            <ac:spMk id="15" creationId="{B38C7353-F4AC-D2C6-BAFB-4E823C6E36CD}"/>
          </ac:spMkLst>
        </pc:spChg>
        <pc:spChg chg="mod">
          <ac:chgData name="Shurupov Nikolai" userId="f7814f2b-3ef4-4615-94d1-38981c577a98" providerId="ADAL" clId="{C32EED25-E384-47A5-861B-591F44E2B004}" dt="2023-11-14T14:21:05.118" v="17" actId="166"/>
          <ac:spMkLst>
            <pc:docMk/>
            <pc:sldMk cId="3949233690" sldId="288"/>
            <ac:spMk id="17" creationId="{054D44D1-604A-1095-0BD3-54ABB9BC9A7C}"/>
          </ac:spMkLst>
        </pc:spChg>
        <pc:spChg chg="ord">
          <ac:chgData name="Shurupov Nikolai" userId="f7814f2b-3ef4-4615-94d1-38981c577a98" providerId="ADAL" clId="{C32EED25-E384-47A5-861B-591F44E2B004}" dt="2023-11-14T14:20:45.066" v="15" actId="166"/>
          <ac:spMkLst>
            <pc:docMk/>
            <pc:sldMk cId="3949233690" sldId="288"/>
            <ac:spMk id="54" creationId="{A256B0CE-77D0-3A9A-C5E9-3E4EFBB29910}"/>
          </ac:spMkLst>
        </pc:spChg>
        <pc:picChg chg="ord">
          <ac:chgData name="Shurupov Nikolai" userId="f7814f2b-3ef4-4615-94d1-38981c577a98" providerId="ADAL" clId="{C32EED25-E384-47A5-861B-591F44E2B004}" dt="2023-11-14T14:20:52.089" v="16" actId="166"/>
          <ac:picMkLst>
            <pc:docMk/>
            <pc:sldMk cId="3949233690" sldId="288"/>
            <ac:picMk id="57" creationId="{8F2E7EE7-0F09-553B-C658-50375B30F943}"/>
          </ac:picMkLst>
        </pc:picChg>
        <pc:picChg chg="mod">
          <ac:chgData name="Shurupov Nikolai" userId="f7814f2b-3ef4-4615-94d1-38981c577a98" providerId="ADAL" clId="{C32EED25-E384-47A5-861B-591F44E2B004}" dt="2023-11-14T14:21:05.118" v="17" actId="166"/>
          <ac:picMkLst>
            <pc:docMk/>
            <pc:sldMk cId="3949233690" sldId="288"/>
            <ac:picMk id="1042" creationId="{20E2EFC8-C280-CB8F-52EF-328958462ADB}"/>
          </ac:picMkLst>
        </pc:picChg>
      </pc:sldChg>
      <pc:sldChg chg="addSp modSp mod">
        <pc:chgData name="Shurupov Nikolai" userId="f7814f2b-3ef4-4615-94d1-38981c577a98" providerId="ADAL" clId="{C32EED25-E384-47A5-861B-591F44E2B004}" dt="2023-11-15T05:23:25.496" v="1816" actId="20577"/>
        <pc:sldMkLst>
          <pc:docMk/>
          <pc:sldMk cId="1122778590" sldId="294"/>
        </pc:sldMkLst>
        <pc:spChg chg="add mod">
          <ac:chgData name="Shurupov Nikolai" userId="f7814f2b-3ef4-4615-94d1-38981c577a98" providerId="ADAL" clId="{C32EED25-E384-47A5-861B-591F44E2B004}" dt="2023-11-15T05:23:25.496" v="1816" actId="20577"/>
          <ac:spMkLst>
            <pc:docMk/>
            <pc:sldMk cId="1122778590" sldId="294"/>
            <ac:spMk id="2" creationId="{C2A78DD8-7FF8-929B-2342-D6C3C2E7D6D1}"/>
          </ac:spMkLst>
        </pc:spChg>
        <pc:picChg chg="mod">
          <ac:chgData name="Shurupov Nikolai" userId="f7814f2b-3ef4-4615-94d1-38981c577a98" providerId="ADAL" clId="{C32EED25-E384-47A5-861B-591F44E2B004}" dt="2023-11-15T05:21:20.082" v="1660" actId="1076"/>
          <ac:picMkLst>
            <pc:docMk/>
            <pc:sldMk cId="1122778590" sldId="294"/>
            <ac:picMk id="34" creationId="{6BF46D8B-9FCD-1684-7212-D6C3060C98D4}"/>
          </ac:picMkLst>
        </pc:picChg>
        <pc:picChg chg="mod">
          <ac:chgData name="Shurupov Nikolai" userId="f7814f2b-3ef4-4615-94d1-38981c577a98" providerId="ADAL" clId="{C32EED25-E384-47A5-861B-591F44E2B004}" dt="2023-11-15T05:21:20.082" v="1660" actId="1076"/>
          <ac:picMkLst>
            <pc:docMk/>
            <pc:sldMk cId="1122778590" sldId="294"/>
            <ac:picMk id="35" creationId="{E1FB5070-F48F-694C-49EE-B1A2538073DE}"/>
          </ac:picMkLst>
        </pc:picChg>
        <pc:picChg chg="mod">
          <ac:chgData name="Shurupov Nikolai" userId="f7814f2b-3ef4-4615-94d1-38981c577a98" providerId="ADAL" clId="{C32EED25-E384-47A5-861B-591F44E2B004}" dt="2023-11-15T05:21:20.082" v="1660" actId="1076"/>
          <ac:picMkLst>
            <pc:docMk/>
            <pc:sldMk cId="1122778590" sldId="294"/>
            <ac:picMk id="36" creationId="{BF6113C6-24B2-4AFD-D37E-2867DDA1AE4A}"/>
          </ac:picMkLst>
        </pc:picChg>
      </pc:sldChg>
      <pc:sldChg chg="addSp delSp modSp mod modTransition">
        <pc:chgData name="Shurupov Nikolai" userId="f7814f2b-3ef4-4615-94d1-38981c577a98" providerId="ADAL" clId="{C32EED25-E384-47A5-861B-591F44E2B004}" dt="2023-11-15T04:37:49.559" v="323"/>
        <pc:sldMkLst>
          <pc:docMk/>
          <pc:sldMk cId="1914347870" sldId="296"/>
        </pc:sldMkLst>
        <pc:spChg chg="mod">
          <ac:chgData name="Shurupov Nikolai" userId="f7814f2b-3ef4-4615-94d1-38981c577a98" providerId="ADAL" clId="{C32EED25-E384-47A5-861B-591F44E2B004}" dt="2023-11-15T04:12:59.883" v="137" actId="1076"/>
          <ac:spMkLst>
            <pc:docMk/>
            <pc:sldMk cId="1914347870" sldId="296"/>
            <ac:spMk id="2" creationId="{E0887003-2879-8E12-3958-833FD25CE78F}"/>
          </ac:spMkLst>
        </pc:spChg>
        <pc:spChg chg="add del mod">
          <ac:chgData name="Shurupov Nikolai" userId="f7814f2b-3ef4-4615-94d1-38981c577a98" providerId="ADAL" clId="{C32EED25-E384-47A5-861B-591F44E2B004}" dt="2023-11-15T04:12:09.727" v="96" actId="478"/>
          <ac:spMkLst>
            <pc:docMk/>
            <pc:sldMk cId="1914347870" sldId="296"/>
            <ac:spMk id="6" creationId="{71719C80-6929-302F-6E5B-7D358A5C804D}"/>
          </ac:spMkLst>
        </pc:spChg>
        <pc:spChg chg="del">
          <ac:chgData name="Shurupov Nikolai" userId="f7814f2b-3ef4-4615-94d1-38981c577a98" providerId="ADAL" clId="{C32EED25-E384-47A5-861B-591F44E2B004}" dt="2023-11-15T04:11:59.025" v="93" actId="21"/>
          <ac:spMkLst>
            <pc:docMk/>
            <pc:sldMk cId="1914347870" sldId="296"/>
            <ac:spMk id="12" creationId="{317E5349-CAD5-1C0C-F319-758F272BF739}"/>
          </ac:spMkLst>
        </pc:spChg>
        <pc:spChg chg="mod">
          <ac:chgData name="Shurupov Nikolai" userId="f7814f2b-3ef4-4615-94d1-38981c577a98" providerId="ADAL" clId="{C32EED25-E384-47A5-861B-591F44E2B004}" dt="2023-11-15T04:12:56.291" v="135" actId="1076"/>
          <ac:spMkLst>
            <pc:docMk/>
            <pc:sldMk cId="1914347870" sldId="296"/>
            <ac:spMk id="18" creationId="{E3AAE678-816A-2A7C-982A-7676118399CB}"/>
          </ac:spMkLst>
        </pc:spChg>
        <pc:spChg chg="del">
          <ac:chgData name="Shurupov Nikolai" userId="f7814f2b-3ef4-4615-94d1-38981c577a98" providerId="ADAL" clId="{C32EED25-E384-47A5-861B-591F44E2B004}" dt="2023-11-15T04:13:05.456" v="139" actId="21"/>
          <ac:spMkLst>
            <pc:docMk/>
            <pc:sldMk cId="1914347870" sldId="296"/>
            <ac:spMk id="48" creationId="{5ED6959B-72A4-B74F-4276-812B028655E2}"/>
          </ac:spMkLst>
        </pc:spChg>
        <pc:spChg chg="mod">
          <ac:chgData name="Shurupov Nikolai" userId="f7814f2b-3ef4-4615-94d1-38981c577a98" providerId="ADAL" clId="{C32EED25-E384-47A5-861B-591F44E2B004}" dt="2023-11-15T04:12:58.633" v="136" actId="1076"/>
          <ac:spMkLst>
            <pc:docMk/>
            <pc:sldMk cId="1914347870" sldId="296"/>
            <ac:spMk id="49" creationId="{DBB2DBC7-A19D-F586-B0D6-C3A8A7FA12D9}"/>
          </ac:spMkLst>
        </pc:spChg>
        <pc:picChg chg="add mod modCrop">
          <ac:chgData name="Shurupov Nikolai" userId="f7814f2b-3ef4-4615-94d1-38981c577a98" providerId="ADAL" clId="{C32EED25-E384-47A5-861B-591F44E2B004}" dt="2023-11-15T04:13:02.481" v="138" actId="1076"/>
          <ac:picMkLst>
            <pc:docMk/>
            <pc:sldMk cId="1914347870" sldId="296"/>
            <ac:picMk id="4" creationId="{04D89A65-2BC5-E896-F231-D92B6951B5FC}"/>
          </ac:picMkLst>
        </pc:picChg>
      </pc:sldChg>
      <pc:sldChg chg="addSp delSp modSp mod">
        <pc:chgData name="Shurupov Nikolai" userId="f7814f2b-3ef4-4615-94d1-38981c577a98" providerId="ADAL" clId="{C32EED25-E384-47A5-861B-591F44E2B004}" dt="2023-11-14T14:23:01.376" v="37" actId="167"/>
        <pc:sldMkLst>
          <pc:docMk/>
          <pc:sldMk cId="3957665642" sldId="299"/>
        </pc:sldMkLst>
        <pc:picChg chg="del">
          <ac:chgData name="Shurupov Nikolai" userId="f7814f2b-3ef4-4615-94d1-38981c577a98" providerId="ADAL" clId="{C32EED25-E384-47A5-861B-591F44E2B004}" dt="2023-11-14T14:21:40.002" v="24" actId="478"/>
          <ac:picMkLst>
            <pc:docMk/>
            <pc:sldMk cId="3957665642" sldId="299"/>
            <ac:picMk id="1027" creationId="{A2CC6DF7-3E2A-2B46-8418-43AC7E0D4611}"/>
          </ac:picMkLst>
        </pc:picChg>
        <pc:picChg chg="add del mod">
          <ac:chgData name="Shurupov Nikolai" userId="f7814f2b-3ef4-4615-94d1-38981c577a98" providerId="ADAL" clId="{C32EED25-E384-47A5-861B-591F44E2B004}" dt="2023-11-14T14:21:44.234" v="26"/>
          <ac:picMkLst>
            <pc:docMk/>
            <pc:sldMk cId="3957665642" sldId="299"/>
            <ac:picMk id="1044" creationId="{DA8C2F35-0500-0F1A-773F-11268704185E}"/>
          </ac:picMkLst>
        </pc:picChg>
        <pc:picChg chg="add mod ord">
          <ac:chgData name="Shurupov Nikolai" userId="f7814f2b-3ef4-4615-94d1-38981c577a98" providerId="ADAL" clId="{C32EED25-E384-47A5-861B-591F44E2B004}" dt="2023-11-14T14:23:01.376" v="37" actId="167"/>
          <ac:picMkLst>
            <pc:docMk/>
            <pc:sldMk cId="3957665642" sldId="299"/>
            <ac:picMk id="1045" creationId="{F66CF4DF-8AD2-68D7-4315-D0286C6B3B04}"/>
          </ac:picMkLst>
        </pc:picChg>
      </pc:sldChg>
      <pc:sldChg chg="addSp delSp modSp mod">
        <pc:chgData name="Shurupov Nikolai" userId="f7814f2b-3ef4-4615-94d1-38981c577a98" providerId="ADAL" clId="{C32EED25-E384-47A5-861B-591F44E2B004}" dt="2023-11-14T14:22:57.611" v="36" actId="167"/>
        <pc:sldMkLst>
          <pc:docMk/>
          <pc:sldMk cId="905971559" sldId="300"/>
        </pc:sldMkLst>
        <pc:picChg chg="del">
          <ac:chgData name="Shurupov Nikolai" userId="f7814f2b-3ef4-4615-94d1-38981c577a98" providerId="ADAL" clId="{C32EED25-E384-47A5-861B-591F44E2B004}" dt="2023-11-14T14:21:32.155" v="22" actId="478"/>
          <ac:picMkLst>
            <pc:docMk/>
            <pc:sldMk cId="905971559" sldId="300"/>
            <ac:picMk id="23" creationId="{F5901F8A-8028-94A2-E311-B3D782B5AF28}"/>
          </ac:picMkLst>
        </pc:picChg>
        <pc:picChg chg="add mod ord">
          <ac:chgData name="Shurupov Nikolai" userId="f7814f2b-3ef4-4615-94d1-38981c577a98" providerId="ADAL" clId="{C32EED25-E384-47A5-861B-591F44E2B004}" dt="2023-11-14T14:22:57.611" v="36" actId="167"/>
          <ac:picMkLst>
            <pc:docMk/>
            <pc:sldMk cId="905971559" sldId="300"/>
            <ac:picMk id="1130" creationId="{DDBED70B-1C51-94D2-D0D6-1F77F6CF7505}"/>
          </ac:picMkLst>
        </pc:picChg>
      </pc:sldChg>
      <pc:sldChg chg="addSp delSp modSp mod">
        <pc:chgData name="Shurupov Nikolai" userId="f7814f2b-3ef4-4615-94d1-38981c577a98" providerId="ADAL" clId="{C32EED25-E384-47A5-861B-591F44E2B004}" dt="2023-11-14T14:23:06.460" v="38" actId="167"/>
        <pc:sldMkLst>
          <pc:docMk/>
          <pc:sldMk cId="2417263960" sldId="302"/>
        </pc:sldMkLst>
        <pc:spChg chg="mod">
          <ac:chgData name="Shurupov Nikolai" userId="f7814f2b-3ef4-4615-94d1-38981c577a98" providerId="ADAL" clId="{C32EED25-E384-47A5-861B-591F44E2B004}" dt="2023-11-14T14:17:53.656" v="0" actId="113"/>
          <ac:spMkLst>
            <pc:docMk/>
            <pc:sldMk cId="2417263960" sldId="302"/>
            <ac:spMk id="36" creationId="{865307A8-7AC0-BC49-38EA-BF0ABEFD0E80}"/>
          </ac:spMkLst>
        </pc:spChg>
        <pc:spChg chg="mod">
          <ac:chgData name="Shurupov Nikolai" userId="f7814f2b-3ef4-4615-94d1-38981c577a98" providerId="ADAL" clId="{C32EED25-E384-47A5-861B-591F44E2B004}" dt="2023-11-14T14:18:57.462" v="7" actId="113"/>
          <ac:spMkLst>
            <pc:docMk/>
            <pc:sldMk cId="2417263960" sldId="302"/>
            <ac:spMk id="1086" creationId="{C0E7BDDF-4205-8582-AD31-259F9D3F04CB}"/>
          </ac:spMkLst>
        </pc:spChg>
        <pc:picChg chg="del">
          <ac:chgData name="Shurupov Nikolai" userId="f7814f2b-3ef4-4615-94d1-38981c577a98" providerId="ADAL" clId="{C32EED25-E384-47A5-861B-591F44E2B004}" dt="2023-11-14T14:21:28.805" v="20" actId="478"/>
          <ac:picMkLst>
            <pc:docMk/>
            <pc:sldMk cId="2417263960" sldId="302"/>
            <ac:picMk id="23" creationId="{F5901F8A-8028-94A2-E311-B3D782B5AF28}"/>
          </ac:picMkLst>
        </pc:picChg>
        <pc:picChg chg="mod">
          <ac:chgData name="Shurupov Nikolai" userId="f7814f2b-3ef4-4615-94d1-38981c577a98" providerId="ADAL" clId="{C32EED25-E384-47A5-861B-591F44E2B004}" dt="2023-11-14T14:18:21.018" v="2" actId="1036"/>
          <ac:picMkLst>
            <pc:docMk/>
            <pc:sldMk cId="2417263960" sldId="302"/>
            <ac:picMk id="1088" creationId="{75F5B953-B03E-DD4C-2396-22DA15D3A048}"/>
          </ac:picMkLst>
        </pc:picChg>
        <pc:picChg chg="add del mod">
          <ac:chgData name="Shurupov Nikolai" userId="f7814f2b-3ef4-4615-94d1-38981c577a98" providerId="ADAL" clId="{C32EED25-E384-47A5-861B-591F44E2B004}" dt="2023-11-14T14:21:54.551" v="28" actId="478"/>
          <ac:picMkLst>
            <pc:docMk/>
            <pc:sldMk cId="2417263960" sldId="302"/>
            <ac:picMk id="1093" creationId="{CCA8A1E7-58D9-0CCA-0B87-C5E4BD0BA722}"/>
          </ac:picMkLst>
        </pc:picChg>
        <pc:picChg chg="add mod ord">
          <ac:chgData name="Shurupov Nikolai" userId="f7814f2b-3ef4-4615-94d1-38981c577a98" providerId="ADAL" clId="{C32EED25-E384-47A5-861B-591F44E2B004}" dt="2023-11-14T14:23:06.460" v="38" actId="167"/>
          <ac:picMkLst>
            <pc:docMk/>
            <pc:sldMk cId="2417263960" sldId="302"/>
            <ac:picMk id="1094" creationId="{7DBEAD80-9C19-C055-ECAB-5F04EA07B3D2}"/>
          </ac:picMkLst>
        </pc:picChg>
        <pc:cxnChg chg="mod">
          <ac:chgData name="Shurupov Nikolai" userId="f7814f2b-3ef4-4615-94d1-38981c577a98" providerId="ADAL" clId="{C32EED25-E384-47A5-861B-591F44E2B004}" dt="2023-11-14T14:18:25.080" v="3" actId="1035"/>
          <ac:cxnSpMkLst>
            <pc:docMk/>
            <pc:sldMk cId="2417263960" sldId="302"/>
            <ac:cxnSpMk id="47" creationId="{8730DD02-7ACA-7E01-B53E-1A4AAEF4FDB0}"/>
          </ac:cxnSpMkLst>
        </pc:cxnChg>
      </pc:sldChg>
      <pc:sldChg chg="addSp delSp modSp mod">
        <pc:chgData name="Shurupov Nikolai" userId="f7814f2b-3ef4-4615-94d1-38981c577a98" providerId="ADAL" clId="{C32EED25-E384-47A5-861B-591F44E2B004}" dt="2023-11-14T14:23:13.212" v="40" actId="167"/>
        <pc:sldMkLst>
          <pc:docMk/>
          <pc:sldMk cId="1541817466" sldId="303"/>
        </pc:sldMkLst>
        <pc:picChg chg="del">
          <ac:chgData name="Shurupov Nikolai" userId="f7814f2b-3ef4-4615-94d1-38981c577a98" providerId="ADAL" clId="{C32EED25-E384-47A5-861B-591F44E2B004}" dt="2023-11-14T14:22:01.483" v="32" actId="478"/>
          <ac:picMkLst>
            <pc:docMk/>
            <pc:sldMk cId="1541817466" sldId="303"/>
            <ac:picMk id="30" creationId="{761FC910-452E-2D82-EC80-77E8C68EF8D4}"/>
          </ac:picMkLst>
        </pc:picChg>
        <pc:picChg chg="add mod ord">
          <ac:chgData name="Shurupov Nikolai" userId="f7814f2b-3ef4-4615-94d1-38981c577a98" providerId="ADAL" clId="{C32EED25-E384-47A5-861B-591F44E2B004}" dt="2023-11-14T14:23:13.212" v="40" actId="167"/>
          <ac:picMkLst>
            <pc:docMk/>
            <pc:sldMk cId="1541817466" sldId="303"/>
            <ac:picMk id="31" creationId="{A474A705-B561-7714-E512-63C5B65AA953}"/>
          </ac:picMkLst>
        </pc:picChg>
      </pc:sldChg>
      <pc:sldChg chg="addSp delSp modSp mod">
        <pc:chgData name="Shurupov Nikolai" userId="f7814f2b-3ef4-4615-94d1-38981c577a98" providerId="ADAL" clId="{C32EED25-E384-47A5-861B-591F44E2B004}" dt="2023-11-14T14:23:09.908" v="39" actId="167"/>
        <pc:sldMkLst>
          <pc:docMk/>
          <pc:sldMk cId="3175805271" sldId="304"/>
        </pc:sldMkLst>
        <pc:spChg chg="mod">
          <ac:chgData name="Shurupov Nikolai" userId="f7814f2b-3ef4-4615-94d1-38981c577a98" providerId="ADAL" clId="{C32EED25-E384-47A5-861B-591F44E2B004}" dt="2023-11-14T14:18:47.928" v="4" actId="113"/>
          <ac:spMkLst>
            <pc:docMk/>
            <pc:sldMk cId="3175805271" sldId="304"/>
            <ac:spMk id="36" creationId="{865307A8-7AC0-BC49-38EA-BF0ABEFD0E80}"/>
          </ac:spMkLst>
        </pc:spChg>
        <pc:spChg chg="mod">
          <ac:chgData name="Shurupov Nikolai" userId="f7814f2b-3ef4-4615-94d1-38981c577a98" providerId="ADAL" clId="{C32EED25-E384-47A5-861B-591F44E2B004}" dt="2023-11-14T14:18:54.637" v="6" actId="113"/>
          <ac:spMkLst>
            <pc:docMk/>
            <pc:sldMk cId="3175805271" sldId="304"/>
            <ac:spMk id="1086" creationId="{C0E7BDDF-4205-8582-AD31-259F9D3F04CB}"/>
          </ac:spMkLst>
        </pc:spChg>
        <pc:picChg chg="add del mod">
          <ac:chgData name="Shurupov Nikolai" userId="f7814f2b-3ef4-4615-94d1-38981c577a98" providerId="ADAL" clId="{C32EED25-E384-47A5-861B-591F44E2B004}" dt="2023-11-14T14:21:57.788" v="30" actId="478"/>
          <ac:picMkLst>
            <pc:docMk/>
            <pc:sldMk cId="3175805271" sldId="304"/>
            <ac:picMk id="2" creationId="{26E5CF71-C901-E5D1-3629-6543CE7CF4F7}"/>
          </ac:picMkLst>
        </pc:picChg>
        <pc:picChg chg="add mod ord">
          <ac:chgData name="Shurupov Nikolai" userId="f7814f2b-3ef4-4615-94d1-38981c577a98" providerId="ADAL" clId="{C32EED25-E384-47A5-861B-591F44E2B004}" dt="2023-11-14T14:23:09.908" v="39" actId="167"/>
          <ac:picMkLst>
            <pc:docMk/>
            <pc:sldMk cId="3175805271" sldId="304"/>
            <ac:picMk id="3" creationId="{8BB23AC2-AC2B-8F5D-E779-DBC028A99DBD}"/>
          </ac:picMkLst>
        </pc:picChg>
        <pc:picChg chg="del">
          <ac:chgData name="Shurupov Nikolai" userId="f7814f2b-3ef4-4615-94d1-38981c577a98" providerId="ADAL" clId="{C32EED25-E384-47A5-861B-591F44E2B004}" dt="2023-11-14T14:21:23.482" v="18" actId="478"/>
          <ac:picMkLst>
            <pc:docMk/>
            <pc:sldMk cId="3175805271" sldId="304"/>
            <ac:picMk id="23" creationId="{F5901F8A-8028-94A2-E311-B3D782B5AF28}"/>
          </ac:picMkLst>
        </pc:picChg>
        <pc:picChg chg="mod">
          <ac:chgData name="Shurupov Nikolai" userId="f7814f2b-3ef4-4615-94d1-38981c577a98" providerId="ADAL" clId="{C32EED25-E384-47A5-861B-591F44E2B004}" dt="2023-11-14T14:19:16.123" v="9" actId="1036"/>
          <ac:picMkLst>
            <pc:docMk/>
            <pc:sldMk cId="3175805271" sldId="304"/>
            <ac:picMk id="1088" creationId="{75F5B953-B03E-DD4C-2396-22DA15D3A048}"/>
          </ac:picMkLst>
        </pc:picChg>
        <pc:cxnChg chg="mod">
          <ac:chgData name="Shurupov Nikolai" userId="f7814f2b-3ef4-4615-94d1-38981c577a98" providerId="ADAL" clId="{C32EED25-E384-47A5-861B-591F44E2B004}" dt="2023-11-14T14:19:07.490" v="8" actId="1035"/>
          <ac:cxnSpMkLst>
            <pc:docMk/>
            <pc:sldMk cId="3175805271" sldId="304"/>
            <ac:cxnSpMk id="47" creationId="{8730DD02-7ACA-7E01-B53E-1A4AAEF4FDB0}"/>
          </ac:cxnSpMkLst>
        </pc:cxnChg>
      </pc:sldChg>
      <pc:sldChg chg="addSp delSp modSp new del mod">
        <pc:chgData name="Shurupov Nikolai" userId="f7814f2b-3ef4-4615-94d1-38981c577a98" providerId="ADAL" clId="{C32EED25-E384-47A5-861B-591F44E2B004}" dt="2023-11-15T04:38:12.174" v="333" actId="47"/>
        <pc:sldMkLst>
          <pc:docMk/>
          <pc:sldMk cId="2167873906" sldId="305"/>
        </pc:sldMkLst>
        <pc:spChg chg="del">
          <ac:chgData name="Shurupov Nikolai" userId="f7814f2b-3ef4-4615-94d1-38981c577a98" providerId="ADAL" clId="{C32EED25-E384-47A5-861B-591F44E2B004}" dt="2023-11-15T04:21:37.465" v="142" actId="478"/>
          <ac:spMkLst>
            <pc:docMk/>
            <pc:sldMk cId="2167873906" sldId="305"/>
            <ac:spMk id="2" creationId="{8A0D3A9E-3EAF-E81C-75AC-993F29223E44}"/>
          </ac:spMkLst>
        </pc:spChg>
        <pc:spChg chg="del">
          <ac:chgData name="Shurupov Nikolai" userId="f7814f2b-3ef4-4615-94d1-38981c577a98" providerId="ADAL" clId="{C32EED25-E384-47A5-861B-591F44E2B004}" dt="2023-11-15T04:21:35.832" v="141" actId="478"/>
          <ac:spMkLst>
            <pc:docMk/>
            <pc:sldMk cId="2167873906" sldId="305"/>
            <ac:spMk id="3" creationId="{22607953-1456-1F9E-2CE3-72D0E1AD6F87}"/>
          </ac:spMkLst>
        </pc:spChg>
        <pc:spChg chg="add del mod">
          <ac:chgData name="Shurupov Nikolai" userId="f7814f2b-3ef4-4615-94d1-38981c577a98" providerId="ADAL" clId="{C32EED25-E384-47A5-861B-591F44E2B004}" dt="2023-11-15T04:22:05.676" v="151" actId="21"/>
          <ac:spMkLst>
            <pc:docMk/>
            <pc:sldMk cId="2167873906" sldId="305"/>
            <ac:spMk id="6" creationId="{0CC6B079-0704-0C84-DFDE-82DDC772A439}"/>
          </ac:spMkLst>
        </pc:spChg>
        <pc:spChg chg="add del mod">
          <ac:chgData name="Shurupov Nikolai" userId="f7814f2b-3ef4-4615-94d1-38981c577a98" providerId="ADAL" clId="{C32EED25-E384-47A5-861B-591F44E2B004}" dt="2023-11-15T04:23:49.579" v="169" actId="21"/>
          <ac:spMkLst>
            <pc:docMk/>
            <pc:sldMk cId="2167873906" sldId="305"/>
            <ac:spMk id="7" creationId="{3C3B1555-AFD1-3E4F-EE1D-93EB33B51256}"/>
          </ac:spMkLst>
        </pc:spChg>
        <pc:picChg chg="add del mod">
          <ac:chgData name="Shurupov Nikolai" userId="f7814f2b-3ef4-4615-94d1-38981c577a98" providerId="ADAL" clId="{C32EED25-E384-47A5-861B-591F44E2B004}" dt="2023-11-15T04:22:17.426" v="155" actId="21"/>
          <ac:picMkLst>
            <pc:docMk/>
            <pc:sldMk cId="2167873906" sldId="305"/>
            <ac:picMk id="5" creationId="{8A9D362B-F7EE-BD5A-1E09-D306A27596DE}"/>
          </ac:picMkLst>
        </pc:picChg>
        <pc:picChg chg="add del mod">
          <ac:chgData name="Shurupov Nikolai" userId="f7814f2b-3ef4-4615-94d1-38981c577a98" providerId="ADAL" clId="{C32EED25-E384-47A5-861B-591F44E2B004}" dt="2023-11-15T04:23:41.666" v="167" actId="478"/>
          <ac:picMkLst>
            <pc:docMk/>
            <pc:sldMk cId="2167873906" sldId="305"/>
            <ac:picMk id="9" creationId="{0CFDA78C-8211-2BB9-FCCC-15833589032F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4:37:51.184" v="324"/>
        <pc:sldMkLst>
          <pc:docMk/>
          <pc:sldMk cId="841447544" sldId="306"/>
        </pc:sldMkLst>
        <pc:spChg chg="del">
          <ac:chgData name="Shurupov Nikolai" userId="f7814f2b-3ef4-4615-94d1-38981c577a98" providerId="ADAL" clId="{C32EED25-E384-47A5-861B-591F44E2B004}" dt="2023-11-15T04:21:49.318" v="147" actId="478"/>
          <ac:spMkLst>
            <pc:docMk/>
            <pc:sldMk cId="841447544" sldId="306"/>
            <ac:spMk id="2" creationId="{E0887003-2879-8E12-3958-833FD25CE78F}"/>
          </ac:spMkLst>
        </pc:spChg>
        <pc:spChg chg="add mod">
          <ac:chgData name="Shurupov Nikolai" userId="f7814f2b-3ef4-4615-94d1-38981c577a98" providerId="ADAL" clId="{C32EED25-E384-47A5-861B-591F44E2B004}" dt="2023-11-15T04:22:44.987" v="166" actId="1076"/>
          <ac:spMkLst>
            <pc:docMk/>
            <pc:sldMk cId="841447544" sldId="306"/>
            <ac:spMk id="6" creationId="{3F39D4D6-C752-7660-6935-F356BA9BFD1F}"/>
          </ac:spMkLst>
        </pc:spChg>
        <pc:spChg chg="del">
          <ac:chgData name="Shurupov Nikolai" userId="f7814f2b-3ef4-4615-94d1-38981c577a98" providerId="ADAL" clId="{C32EED25-E384-47A5-861B-591F44E2B004}" dt="2023-11-15T04:21:49.318" v="147" actId="478"/>
          <ac:spMkLst>
            <pc:docMk/>
            <pc:sldMk cId="841447544" sldId="306"/>
            <ac:spMk id="18" creationId="{E3AAE678-816A-2A7C-982A-7676118399CB}"/>
          </ac:spMkLst>
        </pc:spChg>
        <pc:spChg chg="del">
          <ac:chgData name="Shurupov Nikolai" userId="f7814f2b-3ef4-4615-94d1-38981c577a98" providerId="ADAL" clId="{C32EED25-E384-47A5-861B-591F44E2B004}" dt="2023-11-15T04:21:49.318" v="147" actId="478"/>
          <ac:spMkLst>
            <pc:docMk/>
            <pc:sldMk cId="841447544" sldId="306"/>
            <ac:spMk id="27" creationId="{8958959B-CAB5-D120-6961-17C32DFEE173}"/>
          </ac:spMkLst>
        </pc:spChg>
        <pc:spChg chg="del">
          <ac:chgData name="Shurupov Nikolai" userId="f7814f2b-3ef4-4615-94d1-38981c577a98" providerId="ADAL" clId="{C32EED25-E384-47A5-861B-591F44E2B004}" dt="2023-11-15T04:21:49.318" v="147" actId="478"/>
          <ac:spMkLst>
            <pc:docMk/>
            <pc:sldMk cId="841447544" sldId="306"/>
            <ac:spMk id="49" creationId="{DBB2DBC7-A19D-F586-B0D6-C3A8A7FA12D9}"/>
          </ac:spMkLst>
        </pc:spChg>
        <pc:picChg chg="del">
          <ac:chgData name="Shurupov Nikolai" userId="f7814f2b-3ef4-4615-94d1-38981c577a98" providerId="ADAL" clId="{C32EED25-E384-47A5-861B-591F44E2B004}" dt="2023-11-15T04:21:49.318" v="147" actId="478"/>
          <ac:picMkLst>
            <pc:docMk/>
            <pc:sldMk cId="841447544" sldId="306"/>
            <ac:picMk id="4" creationId="{04D89A65-2BC5-E896-F231-D92B6951B5FC}"/>
          </ac:picMkLst>
        </pc:picChg>
        <pc:picChg chg="add mod">
          <ac:chgData name="Shurupov Nikolai" userId="f7814f2b-3ef4-4615-94d1-38981c577a98" providerId="ADAL" clId="{C32EED25-E384-47A5-861B-591F44E2B004}" dt="2023-11-15T04:22:26.351" v="158" actId="208"/>
          <ac:picMkLst>
            <pc:docMk/>
            <pc:sldMk cId="841447544" sldId="306"/>
            <ac:picMk id="5" creationId="{6F5C54C7-96D8-B3F4-549B-68C4FA81FC7C}"/>
          </ac:picMkLst>
        </pc:picChg>
        <pc:picChg chg="add mod">
          <ac:chgData name="Shurupov Nikolai" userId="f7814f2b-3ef4-4615-94d1-38981c577a98" providerId="ADAL" clId="{C32EED25-E384-47A5-861B-591F44E2B004}" dt="2023-11-15T04:22:30.960" v="162" actId="1037"/>
          <ac:picMkLst>
            <pc:docMk/>
            <pc:sldMk cId="841447544" sldId="306"/>
            <ac:picMk id="8" creationId="{8B4820A6-FA45-F5DE-35B5-5D57A7547CE6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5:12:11.636" v="1329" actId="478"/>
        <pc:sldMkLst>
          <pc:docMk/>
          <pc:sldMk cId="3456325070" sldId="307"/>
        </pc:sldMkLst>
        <pc:spChg chg="add mod">
          <ac:chgData name="Shurupov Nikolai" userId="f7814f2b-3ef4-4615-94d1-38981c577a98" providerId="ADAL" clId="{C32EED25-E384-47A5-861B-591F44E2B004}" dt="2023-11-15T04:36:10.751" v="298" actId="20577"/>
          <ac:spMkLst>
            <pc:docMk/>
            <pc:sldMk cId="3456325070" sldId="307"/>
            <ac:spMk id="2" creationId="{A69AD11B-C2AA-48DE-660E-C3B3F110317F}"/>
          </ac:spMkLst>
        </pc:spChg>
        <pc:spChg chg="del">
          <ac:chgData name="Shurupov Nikolai" userId="f7814f2b-3ef4-4615-94d1-38981c577a98" providerId="ADAL" clId="{C32EED25-E384-47A5-861B-591F44E2B004}" dt="2023-11-15T04:23:56.337" v="172" actId="478"/>
          <ac:spMkLst>
            <pc:docMk/>
            <pc:sldMk cId="3456325070" sldId="307"/>
            <ac:spMk id="6" creationId="{3F39D4D6-C752-7660-6935-F356BA9BFD1F}"/>
          </ac:spMkLst>
        </pc:spChg>
        <pc:spChg chg="add del mod">
          <ac:chgData name="Shurupov Nikolai" userId="f7814f2b-3ef4-4615-94d1-38981c577a98" providerId="ADAL" clId="{C32EED25-E384-47A5-861B-591F44E2B004}" dt="2023-11-15T05:12:11.636" v="1329" actId="478"/>
          <ac:spMkLst>
            <pc:docMk/>
            <pc:sldMk cId="3456325070" sldId="307"/>
            <ac:spMk id="11" creationId="{796ABD92-75DF-1D38-2B26-3ABD1CA8B109}"/>
          </ac:spMkLst>
        </pc:spChg>
        <pc:picChg chg="add mod">
          <ac:chgData name="Shurupov Nikolai" userId="f7814f2b-3ef4-4615-94d1-38981c577a98" providerId="ADAL" clId="{C32EED25-E384-47A5-861B-591F44E2B004}" dt="2023-11-15T04:36:19.013" v="300"/>
          <ac:picMkLst>
            <pc:docMk/>
            <pc:sldMk cId="3456325070" sldId="307"/>
            <ac:picMk id="3" creationId="{4FABE585-B5B5-1351-D458-198C9A1EBAE4}"/>
          </ac:picMkLst>
        </pc:picChg>
        <pc:picChg chg="add mod">
          <ac:chgData name="Shurupov Nikolai" userId="f7814f2b-3ef4-4615-94d1-38981c577a98" providerId="ADAL" clId="{C32EED25-E384-47A5-861B-591F44E2B004}" dt="2023-11-15T04:36:19.013" v="300"/>
          <ac:picMkLst>
            <pc:docMk/>
            <pc:sldMk cId="3456325070" sldId="307"/>
            <ac:picMk id="4" creationId="{371399F1-C96A-ACE9-99AF-5364EC90B258}"/>
          </ac:picMkLst>
        </pc:picChg>
        <pc:picChg chg="del">
          <ac:chgData name="Shurupov Nikolai" userId="f7814f2b-3ef4-4615-94d1-38981c577a98" providerId="ADAL" clId="{C32EED25-E384-47A5-861B-591F44E2B004}" dt="2023-11-15T04:23:52.074" v="170" actId="478"/>
          <ac:picMkLst>
            <pc:docMk/>
            <pc:sldMk cId="3456325070" sldId="307"/>
            <ac:picMk id="5" creationId="{6F5C54C7-96D8-B3F4-549B-68C4FA81FC7C}"/>
          </ac:picMkLst>
        </pc:picChg>
        <pc:picChg chg="del mod">
          <ac:chgData name="Shurupov Nikolai" userId="f7814f2b-3ef4-4615-94d1-38981c577a98" providerId="ADAL" clId="{C32EED25-E384-47A5-861B-591F44E2B004}" dt="2023-11-15T04:36:12.182" v="299" actId="478"/>
          <ac:picMkLst>
            <pc:docMk/>
            <pc:sldMk cId="3456325070" sldId="307"/>
            <ac:picMk id="8" creationId="{8B4820A6-FA45-F5DE-35B5-5D57A7547CE6}"/>
          </ac:picMkLst>
        </pc:picChg>
      </pc:sldChg>
      <pc:sldChg chg="addSp modSp add mod ord modTransition">
        <pc:chgData name="Shurupov Nikolai" userId="f7814f2b-3ef4-4615-94d1-38981c577a98" providerId="ADAL" clId="{C32EED25-E384-47A5-861B-591F44E2B004}" dt="2023-11-15T05:12:48.420" v="1334" actId="1035"/>
        <pc:sldMkLst>
          <pc:docMk/>
          <pc:sldMk cId="1007245880" sldId="308"/>
        </pc:sldMkLst>
        <pc:spChg chg="mod">
          <ac:chgData name="Shurupov Nikolai" userId="f7814f2b-3ef4-4615-94d1-38981c577a98" providerId="ADAL" clId="{C32EED25-E384-47A5-861B-591F44E2B004}" dt="2023-11-15T04:35:33.200" v="290" actId="20577"/>
          <ac:spMkLst>
            <pc:docMk/>
            <pc:sldMk cId="1007245880" sldId="308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5:12:48.420" v="1334" actId="1035"/>
          <ac:spMkLst>
            <pc:docMk/>
            <pc:sldMk cId="1007245880" sldId="308"/>
            <ac:spMk id="5" creationId="{5B1C2718-9081-6D07-349A-3F63E34A97B1}"/>
          </ac:spMkLst>
        </pc:spChg>
        <pc:picChg chg="add mod">
          <ac:chgData name="Shurupov Nikolai" userId="f7814f2b-3ef4-4615-94d1-38981c577a98" providerId="ADAL" clId="{C32EED25-E384-47A5-861B-591F44E2B004}" dt="2023-11-15T05:12:48.420" v="1334" actId="1035"/>
          <ac:picMkLst>
            <pc:docMk/>
            <pc:sldMk cId="1007245880" sldId="308"/>
            <ac:picMk id="3" creationId="{28EFF13A-CFAD-8FB1-E89C-C8B33832FE39}"/>
          </ac:picMkLst>
        </pc:picChg>
        <pc:picChg chg="add mod modCrop">
          <ac:chgData name="Shurupov Nikolai" userId="f7814f2b-3ef4-4615-94d1-38981c577a98" providerId="ADAL" clId="{C32EED25-E384-47A5-861B-591F44E2B004}" dt="2023-11-15T05:12:48.420" v="1334" actId="1035"/>
          <ac:picMkLst>
            <pc:docMk/>
            <pc:sldMk cId="1007245880" sldId="308"/>
            <ac:picMk id="4" creationId="{903CF978-FAE3-45AE-6F26-9B0E778FC619}"/>
          </ac:picMkLst>
        </pc:picChg>
        <pc:picChg chg="mod">
          <ac:chgData name="Shurupov Nikolai" userId="f7814f2b-3ef4-4615-94d1-38981c577a98" providerId="ADAL" clId="{C32EED25-E384-47A5-861B-591F44E2B004}" dt="2023-11-15T05:12:48.420" v="1334" actId="1035"/>
          <ac:picMkLst>
            <pc:docMk/>
            <pc:sldMk cId="1007245880" sldId="308"/>
            <ac:picMk id="8" creationId="{8B4820A6-FA45-F5DE-35B5-5D57A7547CE6}"/>
          </ac:picMkLst>
        </pc:picChg>
      </pc:sldChg>
      <pc:sldChg chg="addSp modSp add mod ord modTransition">
        <pc:chgData name="Shurupov Nikolai" userId="f7814f2b-3ef4-4615-94d1-38981c577a98" providerId="ADAL" clId="{C32EED25-E384-47A5-861B-591F44E2B004}" dt="2023-11-15T04:38:06.277" v="330"/>
        <pc:sldMkLst>
          <pc:docMk/>
          <pc:sldMk cId="260831834" sldId="309"/>
        </pc:sldMkLst>
        <pc:spChg chg="mod">
          <ac:chgData name="Shurupov Nikolai" userId="f7814f2b-3ef4-4615-94d1-38981c577a98" providerId="ADAL" clId="{C32EED25-E384-47A5-861B-591F44E2B004}" dt="2023-11-15T04:35:53.434" v="295" actId="20577"/>
          <ac:spMkLst>
            <pc:docMk/>
            <pc:sldMk cId="260831834" sldId="309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4:37:20.168" v="315" actId="1076"/>
          <ac:spMkLst>
            <pc:docMk/>
            <pc:sldMk cId="260831834" sldId="309"/>
            <ac:spMk id="5" creationId="{CF9791AD-2EF4-A84A-85F4-BDF3C0212EBE}"/>
          </ac:spMkLst>
        </pc:spChg>
        <pc:picChg chg="add mod">
          <ac:chgData name="Shurupov Nikolai" userId="f7814f2b-3ef4-4615-94d1-38981c577a98" providerId="ADAL" clId="{C32EED25-E384-47A5-861B-591F44E2B004}" dt="2023-11-15T04:34:38.916" v="285" actId="1076"/>
          <ac:picMkLst>
            <pc:docMk/>
            <pc:sldMk cId="260831834" sldId="309"/>
            <ac:picMk id="3" creationId="{E2105DAC-5039-2CC0-D64B-1F79F0FB1B44}"/>
          </ac:picMkLst>
        </pc:picChg>
        <pc:picChg chg="add mod">
          <ac:chgData name="Shurupov Nikolai" userId="f7814f2b-3ef4-4615-94d1-38981c577a98" providerId="ADAL" clId="{C32EED25-E384-47A5-861B-591F44E2B004}" dt="2023-11-15T04:34:47.438" v="287" actId="1076"/>
          <ac:picMkLst>
            <pc:docMk/>
            <pc:sldMk cId="260831834" sldId="309"/>
            <ac:picMk id="4" creationId="{711A6C88-52A1-3B53-5F34-E02065CE0C54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4:37:59.649" v="326"/>
        <pc:sldMkLst>
          <pc:docMk/>
          <pc:sldMk cId="2982657347" sldId="310"/>
        </pc:sldMkLst>
        <pc:spChg chg="mod">
          <ac:chgData name="Shurupov Nikolai" userId="f7814f2b-3ef4-4615-94d1-38981c577a98" providerId="ADAL" clId="{C32EED25-E384-47A5-861B-591F44E2B004}" dt="2023-11-15T04:35:50.121" v="294" actId="20577"/>
          <ac:spMkLst>
            <pc:docMk/>
            <pc:sldMk cId="2982657347" sldId="310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4:37:01.015" v="307" actId="1076"/>
          <ac:spMkLst>
            <pc:docMk/>
            <pc:sldMk cId="2982657347" sldId="310"/>
            <ac:spMk id="11" creationId="{CC9CA69A-BFF6-34C1-F8E0-E302E5F5B1D7}"/>
          </ac:spMkLst>
        </pc:spChg>
        <pc:picChg chg="add del mod">
          <ac:chgData name="Shurupov Nikolai" userId="f7814f2b-3ef4-4615-94d1-38981c577a98" providerId="ADAL" clId="{C32EED25-E384-47A5-861B-591F44E2B004}" dt="2023-11-15T04:31:07.733" v="212" actId="478"/>
          <ac:picMkLst>
            <pc:docMk/>
            <pc:sldMk cId="2982657347" sldId="310"/>
            <ac:picMk id="3" creationId="{2895DD2A-F4EA-24B0-9946-B8050A39897F}"/>
          </ac:picMkLst>
        </pc:picChg>
        <pc:picChg chg="add del mod">
          <ac:chgData name="Shurupov Nikolai" userId="f7814f2b-3ef4-4615-94d1-38981c577a98" providerId="ADAL" clId="{C32EED25-E384-47A5-861B-591F44E2B004}" dt="2023-11-15T04:31:06.186" v="211" actId="478"/>
          <ac:picMkLst>
            <pc:docMk/>
            <pc:sldMk cId="2982657347" sldId="310"/>
            <ac:picMk id="4" creationId="{71BDD3FF-6030-EBDF-38B9-F7F807F81D44}"/>
          </ac:picMkLst>
        </pc:picChg>
        <pc:picChg chg="add mod modCrop">
          <ac:chgData name="Shurupov Nikolai" userId="f7814f2b-3ef4-4615-94d1-38981c577a98" providerId="ADAL" clId="{C32EED25-E384-47A5-861B-591F44E2B004}" dt="2023-11-15T04:31:48.908" v="224" actId="1076"/>
          <ac:picMkLst>
            <pc:docMk/>
            <pc:sldMk cId="2982657347" sldId="310"/>
            <ac:picMk id="5" creationId="{C7BA5717-5761-D865-1E93-3FBECE61970A}"/>
          </ac:picMkLst>
        </pc:picChg>
        <pc:picChg chg="add mod modCrop">
          <ac:chgData name="Shurupov Nikolai" userId="f7814f2b-3ef4-4615-94d1-38981c577a98" providerId="ADAL" clId="{C32EED25-E384-47A5-861B-591F44E2B004}" dt="2023-11-15T04:31:52.232" v="226" actId="14100"/>
          <ac:picMkLst>
            <pc:docMk/>
            <pc:sldMk cId="2982657347" sldId="310"/>
            <ac:picMk id="6" creationId="{528F95B2-95E9-084B-890D-2B2222FC2C2A}"/>
          </ac:picMkLst>
        </pc:picChg>
      </pc:sldChg>
      <pc:sldChg chg="addSp modSp add mod modTransition">
        <pc:chgData name="Shurupov Nikolai" userId="f7814f2b-3ef4-4615-94d1-38981c577a98" providerId="ADAL" clId="{C32EED25-E384-47A5-861B-591F44E2B004}" dt="2023-11-15T04:38:09.299" v="332"/>
        <pc:sldMkLst>
          <pc:docMk/>
          <pc:sldMk cId="1289128979" sldId="311"/>
        </pc:sldMkLst>
        <pc:spChg chg="add mod">
          <ac:chgData name="Shurupov Nikolai" userId="f7814f2b-3ef4-4615-94d1-38981c577a98" providerId="ADAL" clId="{C32EED25-E384-47A5-861B-591F44E2B004}" dt="2023-11-15T04:37:28.473" v="319" actId="1076"/>
          <ac:spMkLst>
            <pc:docMk/>
            <pc:sldMk cId="1289128979" sldId="311"/>
            <ac:spMk id="5" creationId="{84A89368-C413-932C-F396-0AF843719098}"/>
          </ac:spMkLst>
        </pc:spChg>
        <pc:picChg chg="mod">
          <ac:chgData name="Shurupov Nikolai" userId="f7814f2b-3ef4-4615-94d1-38981c577a98" providerId="ADAL" clId="{C32EED25-E384-47A5-861B-591F44E2B004}" dt="2023-11-15T04:37:35.363" v="322" actId="1076"/>
          <ac:picMkLst>
            <pc:docMk/>
            <pc:sldMk cId="1289128979" sldId="311"/>
            <ac:picMk id="3" creationId="{2895DD2A-F4EA-24B0-9946-B8050A39897F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4:38:01.275" v="327"/>
        <pc:sldMkLst>
          <pc:docMk/>
          <pc:sldMk cId="3687140397" sldId="312"/>
        </pc:sldMkLst>
        <pc:spChg chg="mod">
          <ac:chgData name="Shurupov Nikolai" userId="f7814f2b-3ef4-4615-94d1-38981c577a98" providerId="ADAL" clId="{C32EED25-E384-47A5-861B-591F44E2B004}" dt="2023-11-15T04:35:46.172" v="293" actId="20577"/>
          <ac:spMkLst>
            <pc:docMk/>
            <pc:sldMk cId="3687140397" sldId="312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4:37:04.066" v="309" actId="1076"/>
          <ac:spMkLst>
            <pc:docMk/>
            <pc:sldMk cId="3687140397" sldId="312"/>
            <ac:spMk id="11" creationId="{2749CD1D-747D-6C2A-A1FC-942257BB9399}"/>
          </ac:spMkLst>
        </pc:spChg>
        <pc:picChg chg="add mod modCrop">
          <ac:chgData name="Shurupov Nikolai" userId="f7814f2b-3ef4-4615-94d1-38981c577a98" providerId="ADAL" clId="{C32EED25-E384-47A5-861B-591F44E2B004}" dt="2023-11-15T04:33:58.578" v="273" actId="1076"/>
          <ac:picMkLst>
            <pc:docMk/>
            <pc:sldMk cId="3687140397" sldId="312"/>
            <ac:picMk id="3" creationId="{A8569E02-0D5C-36B9-D27F-6FAAEE7F11DF}"/>
          </ac:picMkLst>
        </pc:picChg>
        <pc:picChg chg="add mod modCrop">
          <ac:chgData name="Shurupov Nikolai" userId="f7814f2b-3ef4-4615-94d1-38981c577a98" providerId="ADAL" clId="{C32EED25-E384-47A5-861B-591F44E2B004}" dt="2023-11-15T04:34:02.178" v="274" actId="1076"/>
          <ac:picMkLst>
            <pc:docMk/>
            <pc:sldMk cId="3687140397" sldId="312"/>
            <ac:picMk id="4" creationId="{E9B38236-BE53-6005-C66B-EA7F1A0E686E}"/>
          </ac:picMkLst>
        </pc:picChg>
        <pc:picChg chg="del">
          <ac:chgData name="Shurupov Nikolai" userId="f7814f2b-3ef4-4615-94d1-38981c577a98" providerId="ADAL" clId="{C32EED25-E384-47A5-861B-591F44E2B004}" dt="2023-11-15T04:33:20.314" v="260" actId="478"/>
          <ac:picMkLst>
            <pc:docMk/>
            <pc:sldMk cId="3687140397" sldId="312"/>
            <ac:picMk id="5" creationId="{C7BA5717-5761-D865-1E93-3FBECE61970A}"/>
          </ac:picMkLst>
        </pc:picChg>
        <pc:picChg chg="del">
          <ac:chgData name="Shurupov Nikolai" userId="f7814f2b-3ef4-4615-94d1-38981c577a98" providerId="ADAL" clId="{C32EED25-E384-47A5-861B-591F44E2B004}" dt="2023-11-15T04:33:19.111" v="259" actId="478"/>
          <ac:picMkLst>
            <pc:docMk/>
            <pc:sldMk cId="3687140397" sldId="312"/>
            <ac:picMk id="6" creationId="{528F95B2-95E9-084B-890D-2B2222FC2C2A}"/>
          </ac:picMkLst>
        </pc:picChg>
      </pc:sldChg>
      <pc:sldChg chg="new del">
        <pc:chgData name="Shurupov Nikolai" userId="f7814f2b-3ef4-4615-94d1-38981c577a98" providerId="ADAL" clId="{C32EED25-E384-47A5-861B-591F44E2B004}" dt="2023-11-15T04:34:11.884" v="275" actId="47"/>
        <pc:sldMkLst>
          <pc:docMk/>
          <pc:sldMk cId="1141260151" sldId="313"/>
        </pc:sldMkLst>
      </pc:sldChg>
      <pc:sldChg chg="addSp delSp modSp add mod modTransition">
        <pc:chgData name="Shurupov Nikolai" userId="f7814f2b-3ef4-4615-94d1-38981c577a98" providerId="ADAL" clId="{C32EED25-E384-47A5-861B-591F44E2B004}" dt="2023-11-15T04:38:03.087" v="328"/>
        <pc:sldMkLst>
          <pc:docMk/>
          <pc:sldMk cId="3706527882" sldId="314"/>
        </pc:sldMkLst>
        <pc:spChg chg="mod">
          <ac:chgData name="Shurupov Nikolai" userId="f7814f2b-3ef4-4615-94d1-38981c577a98" providerId="ADAL" clId="{C32EED25-E384-47A5-861B-591F44E2B004}" dt="2023-11-15T04:35:42.866" v="292" actId="20577"/>
          <ac:spMkLst>
            <pc:docMk/>
            <pc:sldMk cId="3706527882" sldId="314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4:37:07.030" v="311" actId="1076"/>
          <ac:spMkLst>
            <pc:docMk/>
            <pc:sldMk cId="3706527882" sldId="314"/>
            <ac:spMk id="11" creationId="{F6735F05-41B5-6CF1-41F1-C8B9C1A1EAA5}"/>
          </ac:spMkLst>
        </pc:spChg>
        <pc:picChg chg="add mod">
          <ac:chgData name="Shurupov Nikolai" userId="f7814f2b-3ef4-4615-94d1-38981c577a98" providerId="ADAL" clId="{C32EED25-E384-47A5-861B-591F44E2B004}" dt="2023-11-15T04:33:07.497" v="255" actId="1076"/>
          <ac:picMkLst>
            <pc:docMk/>
            <pc:sldMk cId="3706527882" sldId="314"/>
            <ac:picMk id="3" creationId="{6A67F0FE-C5EE-0CFB-00EC-C2214F4BC14C}"/>
          </ac:picMkLst>
        </pc:picChg>
        <pc:picChg chg="add mod">
          <ac:chgData name="Shurupov Nikolai" userId="f7814f2b-3ef4-4615-94d1-38981c577a98" providerId="ADAL" clId="{C32EED25-E384-47A5-861B-591F44E2B004}" dt="2023-11-15T04:33:08.966" v="256" actId="1076"/>
          <ac:picMkLst>
            <pc:docMk/>
            <pc:sldMk cId="3706527882" sldId="314"/>
            <ac:picMk id="4" creationId="{DC59DD9E-2C1D-2C9C-4CDF-272A159ADC19}"/>
          </ac:picMkLst>
        </pc:picChg>
        <pc:picChg chg="del">
          <ac:chgData name="Shurupov Nikolai" userId="f7814f2b-3ef4-4615-94d1-38981c577a98" providerId="ADAL" clId="{C32EED25-E384-47A5-861B-591F44E2B004}" dt="2023-11-15T04:32:53.972" v="246" actId="478"/>
          <ac:picMkLst>
            <pc:docMk/>
            <pc:sldMk cId="3706527882" sldId="314"/>
            <ac:picMk id="5" creationId="{C7BA5717-5761-D865-1E93-3FBECE61970A}"/>
          </ac:picMkLst>
        </pc:picChg>
        <pc:picChg chg="del">
          <ac:chgData name="Shurupov Nikolai" userId="f7814f2b-3ef4-4615-94d1-38981c577a98" providerId="ADAL" clId="{C32EED25-E384-47A5-861B-591F44E2B004}" dt="2023-11-15T04:32:55.221" v="247" actId="478"/>
          <ac:picMkLst>
            <pc:docMk/>
            <pc:sldMk cId="3706527882" sldId="314"/>
            <ac:picMk id="6" creationId="{528F95B2-95E9-084B-890D-2B2222FC2C2A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4:38:04.456" v="329"/>
        <pc:sldMkLst>
          <pc:docMk/>
          <pc:sldMk cId="4072261220" sldId="315"/>
        </pc:sldMkLst>
        <pc:spChg chg="mod">
          <ac:chgData name="Shurupov Nikolai" userId="f7814f2b-3ef4-4615-94d1-38981c577a98" providerId="ADAL" clId="{C32EED25-E384-47A5-861B-591F44E2B004}" dt="2023-11-15T04:35:40.407" v="291" actId="20577"/>
          <ac:spMkLst>
            <pc:docMk/>
            <pc:sldMk cId="4072261220" sldId="315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4:37:10.994" v="313" actId="1076"/>
          <ac:spMkLst>
            <pc:docMk/>
            <pc:sldMk cId="4072261220" sldId="315"/>
            <ac:spMk id="11" creationId="{1496C572-B965-9E06-5224-E4FCDCCA668E}"/>
          </ac:spMkLst>
        </pc:spChg>
        <pc:picChg chg="add mod">
          <ac:chgData name="Shurupov Nikolai" userId="f7814f2b-3ef4-4615-94d1-38981c577a98" providerId="ADAL" clId="{C32EED25-E384-47A5-861B-591F44E2B004}" dt="2023-11-15T04:32:39.763" v="242" actId="1076"/>
          <ac:picMkLst>
            <pc:docMk/>
            <pc:sldMk cId="4072261220" sldId="315"/>
            <ac:picMk id="3" creationId="{7EC76298-7C9D-DED1-9BC9-CA05C9532A29}"/>
          </ac:picMkLst>
        </pc:picChg>
        <pc:picChg chg="add mod">
          <ac:chgData name="Shurupov Nikolai" userId="f7814f2b-3ef4-4615-94d1-38981c577a98" providerId="ADAL" clId="{C32EED25-E384-47A5-861B-591F44E2B004}" dt="2023-11-15T04:32:43.113" v="243" actId="1076"/>
          <ac:picMkLst>
            <pc:docMk/>
            <pc:sldMk cId="4072261220" sldId="315"/>
            <ac:picMk id="4" creationId="{FA0EB03B-C834-2898-E986-2D53831DC5BE}"/>
          </ac:picMkLst>
        </pc:picChg>
        <pc:picChg chg="del">
          <ac:chgData name="Shurupov Nikolai" userId="f7814f2b-3ef4-4615-94d1-38981c577a98" providerId="ADAL" clId="{C32EED25-E384-47A5-861B-591F44E2B004}" dt="2023-11-15T04:32:29.938" v="235" actId="478"/>
          <ac:picMkLst>
            <pc:docMk/>
            <pc:sldMk cId="4072261220" sldId="315"/>
            <ac:picMk id="5" creationId="{C7BA5717-5761-D865-1E93-3FBECE61970A}"/>
          </ac:picMkLst>
        </pc:picChg>
        <pc:picChg chg="del">
          <ac:chgData name="Shurupov Nikolai" userId="f7814f2b-3ef4-4615-94d1-38981c577a98" providerId="ADAL" clId="{C32EED25-E384-47A5-861B-591F44E2B004}" dt="2023-11-15T04:32:31.145" v="236" actId="478"/>
          <ac:picMkLst>
            <pc:docMk/>
            <pc:sldMk cId="4072261220" sldId="315"/>
            <ac:picMk id="6" creationId="{528F95B2-95E9-084B-890D-2B2222FC2C2A}"/>
          </ac:picMkLst>
        </pc:picChg>
      </pc:sldChg>
      <pc:sldChg chg="addSp delSp modSp add mod">
        <pc:chgData name="Shurupov Nikolai" userId="f7814f2b-3ef4-4615-94d1-38981c577a98" providerId="ADAL" clId="{C32EED25-E384-47A5-861B-591F44E2B004}" dt="2023-11-15T05:33:27.354" v="1836" actId="1036"/>
        <pc:sldMkLst>
          <pc:docMk/>
          <pc:sldMk cId="3342486422" sldId="316"/>
        </pc:sldMkLst>
        <pc:spChg chg="del">
          <ac:chgData name="Shurupov Nikolai" userId="f7814f2b-3ef4-4615-94d1-38981c577a98" providerId="ADAL" clId="{C32EED25-E384-47A5-861B-591F44E2B004}" dt="2023-11-15T04:40:20.028" v="336" actId="478"/>
          <ac:spMkLst>
            <pc:docMk/>
            <pc:sldMk cId="3342486422" sldId="316"/>
            <ac:spMk id="2" creationId="{A69AD11B-C2AA-48DE-660E-C3B3F110317F}"/>
          </ac:spMkLst>
        </pc:spChg>
        <pc:spChg chg="del">
          <ac:chgData name="Shurupov Nikolai" userId="f7814f2b-3ef4-4615-94d1-38981c577a98" providerId="ADAL" clId="{C32EED25-E384-47A5-861B-591F44E2B004}" dt="2023-11-15T04:40:20.028" v="336" actId="478"/>
          <ac:spMkLst>
            <pc:docMk/>
            <pc:sldMk cId="3342486422" sldId="316"/>
            <ac:spMk id="5" creationId="{84A89368-C413-932C-F396-0AF843719098}"/>
          </ac:spMkLst>
        </pc:spChg>
        <pc:spChg chg="add mod">
          <ac:chgData name="Shurupov Nikolai" userId="f7814f2b-3ef4-4615-94d1-38981c577a98" providerId="ADAL" clId="{C32EED25-E384-47A5-861B-591F44E2B004}" dt="2023-11-15T05:33:27.354" v="1836" actId="1036"/>
          <ac:spMkLst>
            <pc:docMk/>
            <pc:sldMk cId="3342486422" sldId="316"/>
            <ac:spMk id="11" creationId="{56F44534-82C7-BE28-ED8D-7DD5EE9E4125}"/>
          </ac:spMkLst>
        </pc:spChg>
        <pc:spChg chg="add del mod">
          <ac:chgData name="Shurupov Nikolai" userId="f7814f2b-3ef4-4615-94d1-38981c577a98" providerId="ADAL" clId="{C32EED25-E384-47A5-861B-591F44E2B004}" dt="2023-11-15T04:42:59.839" v="502" actId="478"/>
          <ac:spMkLst>
            <pc:docMk/>
            <pc:sldMk cId="3342486422" sldId="316"/>
            <ac:spMk id="12" creationId="{3136BDBE-4C9E-171F-7E58-5FCE9E72E6A9}"/>
          </ac:spMkLst>
        </pc:spChg>
        <pc:spChg chg="add mod">
          <ac:chgData name="Shurupov Nikolai" userId="f7814f2b-3ef4-4615-94d1-38981c577a98" providerId="ADAL" clId="{C32EED25-E384-47A5-861B-591F44E2B004}" dt="2023-11-15T05:11:14.986" v="1327" actId="14100"/>
          <ac:spMkLst>
            <pc:docMk/>
            <pc:sldMk cId="3342486422" sldId="316"/>
            <ac:spMk id="16" creationId="{8BC447D8-93EC-4EDB-3075-30DFB63ACC57}"/>
          </ac:spMkLst>
        </pc:spChg>
        <pc:spChg chg="add mod">
          <ac:chgData name="Shurupov Nikolai" userId="f7814f2b-3ef4-4615-94d1-38981c577a98" providerId="ADAL" clId="{C32EED25-E384-47A5-861B-591F44E2B004}" dt="2023-11-15T05:33:27.354" v="1836" actId="1036"/>
          <ac:spMkLst>
            <pc:docMk/>
            <pc:sldMk cId="3342486422" sldId="316"/>
            <ac:spMk id="18" creationId="{AA3F2B88-783D-55B0-1A6F-7C57A90880FE}"/>
          </ac:spMkLst>
        </pc:spChg>
        <pc:picChg chg="del">
          <ac:chgData name="Shurupov Nikolai" userId="f7814f2b-3ef4-4615-94d1-38981c577a98" providerId="ADAL" clId="{C32EED25-E384-47A5-861B-591F44E2B004}" dt="2023-11-15T04:40:20.028" v="336" actId="478"/>
          <ac:picMkLst>
            <pc:docMk/>
            <pc:sldMk cId="3342486422" sldId="316"/>
            <ac:picMk id="3" creationId="{2895DD2A-F4EA-24B0-9946-B8050A39897F}"/>
          </ac:picMkLst>
        </pc:picChg>
        <pc:picChg chg="del">
          <ac:chgData name="Shurupov Nikolai" userId="f7814f2b-3ef4-4615-94d1-38981c577a98" providerId="ADAL" clId="{C32EED25-E384-47A5-861B-591F44E2B004}" dt="2023-11-15T04:40:20.028" v="336" actId="478"/>
          <ac:picMkLst>
            <pc:docMk/>
            <pc:sldMk cId="3342486422" sldId="316"/>
            <ac:picMk id="4" creationId="{71BDD3FF-6030-EBDF-38B9-F7F807F81D44}"/>
          </ac:picMkLst>
        </pc:picChg>
        <pc:picChg chg="del">
          <ac:chgData name="Shurupov Nikolai" userId="f7814f2b-3ef4-4615-94d1-38981c577a98" providerId="ADAL" clId="{C32EED25-E384-47A5-861B-591F44E2B004}" dt="2023-11-15T04:40:20.028" v="336" actId="478"/>
          <ac:picMkLst>
            <pc:docMk/>
            <pc:sldMk cId="3342486422" sldId="316"/>
            <ac:picMk id="8" creationId="{8B4820A6-FA45-F5DE-35B5-5D57A7547CE6}"/>
          </ac:picMkLst>
        </pc:picChg>
        <pc:picChg chg="mod">
          <ac:chgData name="Shurupov Nikolai" userId="f7814f2b-3ef4-4615-94d1-38981c577a98" providerId="ADAL" clId="{C32EED25-E384-47A5-861B-591F44E2B004}" dt="2023-11-15T04:43:52.697" v="526" actId="1076"/>
          <ac:picMkLst>
            <pc:docMk/>
            <pc:sldMk cId="3342486422" sldId="316"/>
            <ac:picMk id="37" creationId="{0B572FB6-D50E-8B7C-E8E4-0964934B2E24}"/>
          </ac:picMkLst>
        </pc:picChg>
      </pc:sldChg>
      <pc:sldChg chg="add del">
        <pc:chgData name="Shurupov Nikolai" userId="f7814f2b-3ef4-4615-94d1-38981c577a98" providerId="ADAL" clId="{C32EED25-E384-47A5-861B-591F44E2B004}" dt="2023-11-15T04:46:32.510" v="580" actId="47"/>
        <pc:sldMkLst>
          <pc:docMk/>
          <pc:sldMk cId="2276396940" sldId="317"/>
        </pc:sldMkLst>
      </pc:sldChg>
      <pc:sldChg chg="modSp add mod">
        <pc:chgData name="Shurupov Nikolai" userId="f7814f2b-3ef4-4615-94d1-38981c577a98" providerId="ADAL" clId="{C32EED25-E384-47A5-861B-591F44E2B004}" dt="2023-11-15T04:47:21.777" v="583" actId="207"/>
        <pc:sldMkLst>
          <pc:docMk/>
          <pc:sldMk cId="3370007049" sldId="318"/>
        </pc:sldMkLst>
        <pc:spChg chg="mod">
          <ac:chgData name="Shurupov Nikolai" userId="f7814f2b-3ef4-4615-94d1-38981c577a98" providerId="ADAL" clId="{C32EED25-E384-47A5-861B-591F44E2B004}" dt="2023-11-15T04:47:21.777" v="583" actId="207"/>
          <ac:spMkLst>
            <pc:docMk/>
            <pc:sldMk cId="3370007049" sldId="318"/>
            <ac:spMk id="11" creationId="{56F44534-82C7-BE28-ED8D-7DD5EE9E4125}"/>
          </ac:spMkLst>
        </pc:spChg>
        <pc:spChg chg="mod">
          <ac:chgData name="Shurupov Nikolai" userId="f7814f2b-3ef4-4615-94d1-38981c577a98" providerId="ADAL" clId="{C32EED25-E384-47A5-861B-591F44E2B004}" dt="2023-11-15T04:47:21.777" v="583" actId="207"/>
          <ac:spMkLst>
            <pc:docMk/>
            <pc:sldMk cId="3370007049" sldId="318"/>
            <ac:spMk id="18" creationId="{AA3F2B88-783D-55B0-1A6F-7C57A90880FE}"/>
          </ac:spMkLst>
        </pc:spChg>
      </pc:sldChg>
      <pc:sldChg chg="add del">
        <pc:chgData name="Shurupov Nikolai" userId="f7814f2b-3ef4-4615-94d1-38981c577a98" providerId="ADAL" clId="{C32EED25-E384-47A5-861B-591F44E2B004}" dt="2023-11-15T05:19:32.015" v="1656" actId="47"/>
        <pc:sldMkLst>
          <pc:docMk/>
          <pc:sldMk cId="833326118" sldId="319"/>
        </pc:sldMkLst>
      </pc:sldChg>
      <pc:sldChg chg="new del">
        <pc:chgData name="Shurupov Nikolai" userId="f7814f2b-3ef4-4615-94d1-38981c577a98" providerId="ADAL" clId="{C32EED25-E384-47A5-861B-591F44E2B004}" dt="2023-11-15T04:47:50.080" v="585" actId="680"/>
        <pc:sldMkLst>
          <pc:docMk/>
          <pc:sldMk cId="1021595388" sldId="319"/>
        </pc:sldMkLst>
      </pc:sldChg>
      <pc:sldChg chg="new del">
        <pc:chgData name="Shurupov Nikolai" userId="f7814f2b-3ef4-4615-94d1-38981c577a98" providerId="ADAL" clId="{C32EED25-E384-47A5-861B-591F44E2B004}" dt="2023-11-15T05:20:20.273" v="1658" actId="2696"/>
        <pc:sldMkLst>
          <pc:docMk/>
          <pc:sldMk cId="2275116756" sldId="320"/>
        </pc:sldMkLst>
      </pc:sldChg>
      <pc:sldChg chg="addSp delSp modSp add mod">
        <pc:chgData name="Shurupov Nikolai" userId="f7814f2b-3ef4-4615-94d1-38981c577a98" providerId="ADAL" clId="{C32EED25-E384-47A5-861B-591F44E2B004}" dt="2023-11-15T05:56:16.535" v="2946" actId="790"/>
        <pc:sldMkLst>
          <pc:docMk/>
          <pc:sldMk cId="3528764289" sldId="321"/>
        </pc:sldMkLst>
        <pc:spChg chg="del">
          <ac:chgData name="Shurupov Nikolai" userId="f7814f2b-3ef4-4615-94d1-38981c577a98" providerId="ADAL" clId="{C32EED25-E384-47A5-861B-591F44E2B004}" dt="2023-11-15T04:48:14.465" v="590" actId="478"/>
          <ac:spMkLst>
            <pc:docMk/>
            <pc:sldMk cId="3528764289" sldId="321"/>
            <ac:spMk id="11" creationId="{56F44534-82C7-BE28-ED8D-7DD5EE9E4125}"/>
          </ac:spMkLst>
        </pc:spChg>
        <pc:spChg chg="mod">
          <ac:chgData name="Shurupov Nikolai" userId="f7814f2b-3ef4-4615-94d1-38981c577a98" providerId="ADAL" clId="{C32EED25-E384-47A5-861B-591F44E2B004}" dt="2023-11-15T05:56:16.535" v="2946" actId="790"/>
          <ac:spMkLst>
            <pc:docMk/>
            <pc:sldMk cId="3528764289" sldId="321"/>
            <ac:spMk id="16" creationId="{8BC447D8-93EC-4EDB-3075-30DFB63ACC57}"/>
          </ac:spMkLst>
        </pc:spChg>
        <pc:spChg chg="del">
          <ac:chgData name="Shurupov Nikolai" userId="f7814f2b-3ef4-4615-94d1-38981c577a98" providerId="ADAL" clId="{C32EED25-E384-47A5-861B-591F44E2B004}" dt="2023-11-15T04:48:13.279" v="589" actId="478"/>
          <ac:spMkLst>
            <pc:docMk/>
            <pc:sldMk cId="3528764289" sldId="321"/>
            <ac:spMk id="18" creationId="{AA3F2B88-783D-55B0-1A6F-7C57A90880FE}"/>
          </ac:spMkLst>
        </pc:spChg>
        <pc:picChg chg="add mod">
          <ac:chgData name="Shurupov Nikolai" userId="f7814f2b-3ef4-4615-94d1-38981c577a98" providerId="ADAL" clId="{C32EED25-E384-47A5-861B-591F44E2B004}" dt="2023-11-15T05:48:51.136" v="2276" actId="1076"/>
          <ac:picMkLst>
            <pc:docMk/>
            <pc:sldMk cId="3528764289" sldId="321"/>
            <ac:picMk id="3" creationId="{D3B5C190-23EB-46DD-A6C3-6E921A9B856F}"/>
          </ac:picMkLst>
        </pc:picChg>
      </pc:sldChg>
      <pc:sldChg chg="new del">
        <pc:chgData name="Shurupov Nikolai" userId="f7814f2b-3ef4-4615-94d1-38981c577a98" providerId="ADAL" clId="{C32EED25-E384-47A5-861B-591F44E2B004}" dt="2023-11-15T05:10:37.890" v="1263" actId="47"/>
        <pc:sldMkLst>
          <pc:docMk/>
          <pc:sldMk cId="792157345" sldId="322"/>
        </pc:sldMkLst>
      </pc:sldChg>
      <pc:sldChg chg="addSp delSp modSp add del mod">
        <pc:chgData name="Shurupov Nikolai" userId="f7814f2b-3ef4-4615-94d1-38981c577a98" providerId="ADAL" clId="{C32EED25-E384-47A5-861B-591F44E2B004}" dt="2023-11-15T05:08:12.921" v="1224" actId="2696"/>
        <pc:sldMkLst>
          <pc:docMk/>
          <pc:sldMk cId="905436541" sldId="323"/>
        </pc:sldMkLst>
        <pc:spChg chg="mod">
          <ac:chgData name="Shurupov Nikolai" userId="f7814f2b-3ef4-4615-94d1-38981c577a98" providerId="ADAL" clId="{C32EED25-E384-47A5-861B-591F44E2B004}" dt="2023-11-15T05:00:08.757" v="1128" actId="14100"/>
          <ac:spMkLst>
            <pc:docMk/>
            <pc:sldMk cId="905436541" sldId="323"/>
            <ac:spMk id="2" creationId="{A69AD11B-C2AA-48DE-660E-C3B3F110317F}"/>
          </ac:spMkLst>
        </pc:spChg>
        <pc:spChg chg="del mod">
          <ac:chgData name="Shurupov Nikolai" userId="f7814f2b-3ef4-4615-94d1-38981c577a98" providerId="ADAL" clId="{C32EED25-E384-47A5-861B-591F44E2B004}" dt="2023-11-15T04:50:54.492" v="765" actId="478"/>
          <ac:spMkLst>
            <pc:docMk/>
            <pc:sldMk cId="905436541" sldId="323"/>
            <ac:spMk id="5" creationId="{84A89368-C413-932C-F396-0AF843719098}"/>
          </ac:spMkLst>
        </pc:spChg>
        <pc:spChg chg="add del mod">
          <ac:chgData name="Shurupov Nikolai" userId="f7814f2b-3ef4-4615-94d1-38981c577a98" providerId="ADAL" clId="{C32EED25-E384-47A5-861B-591F44E2B004}" dt="2023-11-15T04:59:10.547" v="1104" actId="478"/>
          <ac:spMkLst>
            <pc:docMk/>
            <pc:sldMk cId="905436541" sldId="323"/>
            <ac:spMk id="11" creationId="{B7B0E45E-60F5-5CC5-ED07-2BF63AB10A9F}"/>
          </ac:spMkLst>
        </pc:spChg>
        <pc:spChg chg="add del mod">
          <ac:chgData name="Shurupov Nikolai" userId="f7814f2b-3ef4-4615-94d1-38981c577a98" providerId="ADAL" clId="{C32EED25-E384-47A5-861B-591F44E2B004}" dt="2023-11-15T04:58:51.111" v="1091" actId="478"/>
          <ac:spMkLst>
            <pc:docMk/>
            <pc:sldMk cId="905436541" sldId="323"/>
            <ac:spMk id="12" creationId="{CE61DE1C-A570-045D-3BB8-2CC5354AEF02}"/>
          </ac:spMkLst>
        </pc:spChg>
        <pc:spChg chg="add del mod">
          <ac:chgData name="Shurupov Nikolai" userId="f7814f2b-3ef4-4615-94d1-38981c577a98" providerId="ADAL" clId="{C32EED25-E384-47A5-861B-591F44E2B004}" dt="2023-11-15T04:58:20.107" v="1076" actId="478"/>
          <ac:spMkLst>
            <pc:docMk/>
            <pc:sldMk cId="905436541" sldId="323"/>
            <ac:spMk id="14" creationId="{E079B60E-0903-94C1-AAB7-F839155065AB}"/>
          </ac:spMkLst>
        </pc:spChg>
        <pc:spChg chg="add del mod">
          <ac:chgData name="Shurupov Nikolai" userId="f7814f2b-3ef4-4615-94d1-38981c577a98" providerId="ADAL" clId="{C32EED25-E384-47A5-861B-591F44E2B004}" dt="2023-11-15T04:57:46.606" v="1060" actId="478"/>
          <ac:spMkLst>
            <pc:docMk/>
            <pc:sldMk cId="905436541" sldId="323"/>
            <ac:spMk id="16" creationId="{800A60B3-4603-625B-BE0F-39773BBEBC41}"/>
          </ac:spMkLst>
        </pc:spChg>
        <pc:spChg chg="add mod">
          <ac:chgData name="Shurupov Nikolai" userId="f7814f2b-3ef4-4615-94d1-38981c577a98" providerId="ADAL" clId="{C32EED25-E384-47A5-861B-591F44E2B004}" dt="2023-11-15T05:02:02.720" v="1154" actId="1076"/>
          <ac:spMkLst>
            <pc:docMk/>
            <pc:sldMk cId="905436541" sldId="323"/>
            <ac:spMk id="19" creationId="{BF85DA6F-6F9E-B143-64AD-6A8E49A84CAE}"/>
          </ac:spMkLst>
        </pc:spChg>
        <pc:spChg chg="add del mod">
          <ac:chgData name="Shurupov Nikolai" userId="f7814f2b-3ef4-4615-94d1-38981c577a98" providerId="ADAL" clId="{C32EED25-E384-47A5-861B-591F44E2B004}" dt="2023-11-15T05:01:59.350" v="1153" actId="478"/>
          <ac:spMkLst>
            <pc:docMk/>
            <pc:sldMk cId="905436541" sldId="323"/>
            <ac:spMk id="21" creationId="{F8BD4C80-2C08-CA07-8D84-D0B0E212FB83}"/>
          </ac:spMkLst>
        </pc:spChg>
        <pc:spChg chg="add del mod">
          <ac:chgData name="Shurupov Nikolai" userId="f7814f2b-3ef4-4615-94d1-38981c577a98" providerId="ADAL" clId="{C32EED25-E384-47A5-861B-591F44E2B004}" dt="2023-11-15T05:01:58.508" v="1152" actId="478"/>
          <ac:spMkLst>
            <pc:docMk/>
            <pc:sldMk cId="905436541" sldId="323"/>
            <ac:spMk id="23" creationId="{906A930A-C2F2-2EAF-8A22-13103C4F94E5}"/>
          </ac:spMkLst>
        </pc:spChg>
        <pc:spChg chg="add mod">
          <ac:chgData name="Shurupov Nikolai" userId="f7814f2b-3ef4-4615-94d1-38981c577a98" providerId="ADAL" clId="{C32EED25-E384-47A5-861B-591F44E2B004}" dt="2023-11-15T05:02:09.343" v="1157" actId="1076"/>
          <ac:spMkLst>
            <pc:docMk/>
            <pc:sldMk cId="905436541" sldId="323"/>
            <ac:spMk id="24" creationId="{1DC11ED6-7740-08D8-D1F3-C5F2001D50E3}"/>
          </ac:spMkLst>
        </pc:spChg>
        <pc:picChg chg="del">
          <ac:chgData name="Shurupov Nikolai" userId="f7814f2b-3ef4-4615-94d1-38981c577a98" providerId="ADAL" clId="{C32EED25-E384-47A5-861B-591F44E2B004}" dt="2023-11-15T04:50:52.226" v="762" actId="478"/>
          <ac:picMkLst>
            <pc:docMk/>
            <pc:sldMk cId="905436541" sldId="323"/>
            <ac:picMk id="3" creationId="{2895DD2A-F4EA-24B0-9946-B8050A39897F}"/>
          </ac:picMkLst>
        </pc:picChg>
        <pc:picChg chg="del">
          <ac:chgData name="Shurupov Nikolai" userId="f7814f2b-3ef4-4615-94d1-38981c577a98" providerId="ADAL" clId="{C32EED25-E384-47A5-861B-591F44E2B004}" dt="2023-11-15T04:50:51.851" v="761" actId="478"/>
          <ac:picMkLst>
            <pc:docMk/>
            <pc:sldMk cId="905436541" sldId="323"/>
            <ac:picMk id="4" creationId="{71BDD3FF-6030-EBDF-38B9-F7F807F81D44}"/>
          </ac:picMkLst>
        </pc:picChg>
        <pc:picChg chg="del">
          <ac:chgData name="Shurupov Nikolai" userId="f7814f2b-3ef4-4615-94d1-38981c577a98" providerId="ADAL" clId="{C32EED25-E384-47A5-861B-591F44E2B004}" dt="2023-11-15T04:50:52.777" v="763" actId="478"/>
          <ac:picMkLst>
            <pc:docMk/>
            <pc:sldMk cId="905436541" sldId="323"/>
            <ac:picMk id="8" creationId="{8B4820A6-FA45-F5DE-35B5-5D57A7547CE6}"/>
          </ac:picMkLst>
        </pc:picChg>
        <pc:picChg chg="mod">
          <ac:chgData name="Shurupov Nikolai" userId="f7814f2b-3ef4-4615-94d1-38981c577a98" providerId="ADAL" clId="{C32EED25-E384-47A5-861B-591F44E2B004}" dt="2023-11-15T05:01:03.773" v="1145" actId="1076"/>
          <ac:picMkLst>
            <pc:docMk/>
            <pc:sldMk cId="905436541" sldId="323"/>
            <ac:picMk id="37" creationId="{0B572FB6-D50E-8B7C-E8E4-0964934B2E24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5:30:52.485" v="1826" actId="20577"/>
        <pc:sldMkLst>
          <pc:docMk/>
          <pc:sldMk cId="46462782" sldId="324"/>
        </pc:sldMkLst>
        <pc:spChg chg="mod">
          <ac:chgData name="Shurupov Nikolai" userId="f7814f2b-3ef4-4615-94d1-38981c577a98" providerId="ADAL" clId="{C32EED25-E384-47A5-861B-591F44E2B004}" dt="2023-11-15T05:30:52.485" v="1826" actId="20577"/>
          <ac:spMkLst>
            <pc:docMk/>
            <pc:sldMk cId="46462782" sldId="324"/>
            <ac:spMk id="2" creationId="{A69AD11B-C2AA-48DE-660E-C3B3F110317F}"/>
          </ac:spMkLst>
        </pc:spChg>
        <pc:spChg chg="add del mod">
          <ac:chgData name="Shurupov Nikolai" userId="f7814f2b-3ef4-4615-94d1-38981c577a98" providerId="ADAL" clId="{C32EED25-E384-47A5-861B-591F44E2B004}" dt="2023-11-15T05:06:28.040" v="1195" actId="478"/>
          <ac:spMkLst>
            <pc:docMk/>
            <pc:sldMk cId="46462782" sldId="324"/>
            <ac:spMk id="3" creationId="{C3F8A0C8-393D-746A-B366-6FF11EF69BED}"/>
          </ac:spMkLst>
        </pc:spChg>
        <pc:spChg chg="add del mod">
          <ac:chgData name="Shurupov Nikolai" userId="f7814f2b-3ef4-4615-94d1-38981c577a98" providerId="ADAL" clId="{C32EED25-E384-47A5-861B-591F44E2B004}" dt="2023-11-15T05:06:28.705" v="1196" actId="478"/>
          <ac:spMkLst>
            <pc:docMk/>
            <pc:sldMk cId="46462782" sldId="324"/>
            <ac:spMk id="4" creationId="{98F06E47-1C9F-38F9-CE96-C70AC56CC4E9}"/>
          </ac:spMkLst>
        </pc:spChg>
        <pc:spChg chg="add mod">
          <ac:chgData name="Shurupov Nikolai" userId="f7814f2b-3ef4-4615-94d1-38981c577a98" providerId="ADAL" clId="{C32EED25-E384-47A5-861B-591F44E2B004}" dt="2023-11-15T05:07:55.517" v="1222" actId="1076"/>
          <ac:spMkLst>
            <pc:docMk/>
            <pc:sldMk cId="46462782" sldId="324"/>
            <ac:spMk id="5" creationId="{33EBC839-A5CD-377A-B3C0-EE88609F87C4}"/>
          </ac:spMkLst>
        </pc:spChg>
        <pc:spChg chg="del">
          <ac:chgData name="Shurupov Nikolai" userId="f7814f2b-3ef4-4615-94d1-38981c577a98" providerId="ADAL" clId="{C32EED25-E384-47A5-861B-591F44E2B004}" dt="2023-11-15T05:03:44.852" v="1177" actId="478"/>
          <ac:spMkLst>
            <pc:docMk/>
            <pc:sldMk cId="46462782" sldId="324"/>
            <ac:spMk id="21" creationId="{F8BD4C80-2C08-CA07-8D84-D0B0E212FB83}"/>
          </ac:spMkLst>
        </pc:spChg>
        <pc:spChg chg="del mod">
          <ac:chgData name="Shurupov Nikolai" userId="f7814f2b-3ef4-4615-94d1-38981c577a98" providerId="ADAL" clId="{C32EED25-E384-47A5-861B-591F44E2B004}" dt="2023-11-15T05:07:58.664" v="1223" actId="478"/>
          <ac:spMkLst>
            <pc:docMk/>
            <pc:sldMk cId="46462782" sldId="324"/>
            <ac:spMk id="23" creationId="{906A930A-C2F2-2EAF-8A22-13103C4F94E5}"/>
          </ac:spMkLst>
        </pc:spChg>
        <pc:spChg chg="del">
          <ac:chgData name="Shurupov Nikolai" userId="f7814f2b-3ef4-4615-94d1-38981c577a98" providerId="ADAL" clId="{C32EED25-E384-47A5-861B-591F44E2B004}" dt="2023-11-15T05:06:27.315" v="1194" actId="478"/>
          <ac:spMkLst>
            <pc:docMk/>
            <pc:sldMk cId="46462782" sldId="324"/>
            <ac:spMk id="24" creationId="{1DC11ED6-7740-08D8-D1F3-C5F2001D50E3}"/>
          </ac:spMkLst>
        </pc:spChg>
        <pc:picChg chg="del">
          <ac:chgData name="Shurupov Nikolai" userId="f7814f2b-3ef4-4615-94d1-38981c577a98" providerId="ADAL" clId="{C32EED25-E384-47A5-861B-591F44E2B004}" dt="2023-11-15T05:09:19.002" v="1249" actId="478"/>
          <ac:picMkLst>
            <pc:docMk/>
            <pc:sldMk cId="46462782" sldId="324"/>
            <ac:picMk id="37" creationId="{0B572FB6-D50E-8B7C-E8E4-0964934B2E24}"/>
          </ac:picMkLst>
        </pc:picChg>
      </pc:sldChg>
      <pc:sldChg chg="addSp delSp modSp add mod modTransition">
        <pc:chgData name="Shurupov Nikolai" userId="f7814f2b-3ef4-4615-94d1-38981c577a98" providerId="ADAL" clId="{C32EED25-E384-47A5-861B-591F44E2B004}" dt="2023-11-15T05:14:05.077" v="1340"/>
        <pc:sldMkLst>
          <pc:docMk/>
          <pc:sldMk cId="4016119348" sldId="325"/>
        </pc:sldMkLst>
        <pc:spChg chg="del">
          <ac:chgData name="Shurupov Nikolai" userId="f7814f2b-3ef4-4615-94d1-38981c577a98" providerId="ADAL" clId="{C32EED25-E384-47A5-861B-591F44E2B004}" dt="2023-11-15T05:08:31.574" v="1228" actId="478"/>
          <ac:spMkLst>
            <pc:docMk/>
            <pc:sldMk cId="4016119348" sldId="325"/>
            <ac:spMk id="2" creationId="{A69AD11B-C2AA-48DE-660E-C3B3F110317F}"/>
          </ac:spMkLst>
        </pc:spChg>
        <pc:spChg chg="add mod">
          <ac:chgData name="Shurupov Nikolai" userId="f7814f2b-3ef4-4615-94d1-38981c577a98" providerId="ADAL" clId="{C32EED25-E384-47A5-861B-591F44E2B004}" dt="2023-11-15T05:07:05.298" v="1211" actId="207"/>
          <ac:spMkLst>
            <pc:docMk/>
            <pc:sldMk cId="4016119348" sldId="325"/>
            <ac:spMk id="3" creationId="{DE9EAE7C-BAE1-C612-1814-7FD647309DC0}"/>
          </ac:spMkLst>
        </pc:spChg>
        <pc:spChg chg="add del mod">
          <ac:chgData name="Shurupov Nikolai" userId="f7814f2b-3ef4-4615-94d1-38981c577a98" providerId="ADAL" clId="{C32EED25-E384-47A5-861B-591F44E2B004}" dt="2023-11-15T05:06:57.429" v="1209"/>
          <ac:spMkLst>
            <pc:docMk/>
            <pc:sldMk cId="4016119348" sldId="325"/>
            <ac:spMk id="4" creationId="{2F7AB2AA-BD4A-0DB8-CD14-6F5AB0014606}"/>
          </ac:spMkLst>
        </pc:spChg>
        <pc:spChg chg="add del mod">
          <ac:chgData name="Shurupov Nikolai" userId="f7814f2b-3ef4-4615-94d1-38981c577a98" providerId="ADAL" clId="{C32EED25-E384-47A5-861B-591F44E2B004}" dt="2023-11-15T05:14:04.912" v="1339" actId="478"/>
          <ac:spMkLst>
            <pc:docMk/>
            <pc:sldMk cId="4016119348" sldId="325"/>
            <ac:spMk id="5" creationId="{5AB83960-EBCE-4850-D95F-F4751341C948}"/>
          </ac:spMkLst>
        </pc:spChg>
        <pc:spChg chg="add del mod">
          <ac:chgData name="Shurupov Nikolai" userId="f7814f2b-3ef4-4615-94d1-38981c577a98" providerId="ADAL" clId="{C32EED25-E384-47A5-861B-591F44E2B004}" dt="2023-11-15T05:09:05.102" v="1233"/>
          <ac:spMkLst>
            <pc:docMk/>
            <pc:sldMk cId="4016119348" sldId="325"/>
            <ac:spMk id="6" creationId="{5782370E-9385-CA53-C316-19259726CF8B}"/>
          </ac:spMkLst>
        </pc:spChg>
        <pc:spChg chg="add del mod">
          <ac:chgData name="Shurupov Nikolai" userId="f7814f2b-3ef4-4615-94d1-38981c577a98" providerId="ADAL" clId="{C32EED25-E384-47A5-861B-591F44E2B004}" dt="2023-11-15T05:09:39.927" v="1251"/>
          <ac:spMkLst>
            <pc:docMk/>
            <pc:sldMk cId="4016119348" sldId="325"/>
            <ac:spMk id="8" creationId="{7B84DE80-E70E-0E49-93BA-C1162D470906}"/>
          </ac:spMkLst>
        </pc:spChg>
        <pc:spChg chg="add del mod">
          <ac:chgData name="Shurupov Nikolai" userId="f7814f2b-3ef4-4615-94d1-38981c577a98" providerId="ADAL" clId="{C32EED25-E384-47A5-861B-591F44E2B004}" dt="2023-11-15T05:09:48.077" v="1253"/>
          <ac:spMkLst>
            <pc:docMk/>
            <pc:sldMk cId="4016119348" sldId="325"/>
            <ac:spMk id="11" creationId="{D243AC56-0B9F-B7A3-808D-3A5F5016BE23}"/>
          </ac:spMkLst>
        </pc:spChg>
        <pc:spChg chg="add del mod">
          <ac:chgData name="Shurupov Nikolai" userId="f7814f2b-3ef4-4615-94d1-38981c577a98" providerId="ADAL" clId="{C32EED25-E384-47A5-861B-591F44E2B004}" dt="2023-11-15T05:09:48.077" v="1253"/>
          <ac:spMkLst>
            <pc:docMk/>
            <pc:sldMk cId="4016119348" sldId="325"/>
            <ac:spMk id="12" creationId="{DC87AD6E-D8DC-FFA1-63FE-25EE05D7DDFA}"/>
          </ac:spMkLst>
        </pc:spChg>
        <pc:spChg chg="add mod">
          <ac:chgData name="Shurupov Nikolai" userId="f7814f2b-3ef4-4615-94d1-38981c577a98" providerId="ADAL" clId="{C32EED25-E384-47A5-861B-591F44E2B004}" dt="2023-11-15T05:09:54.805" v="1260"/>
          <ac:spMkLst>
            <pc:docMk/>
            <pc:sldMk cId="4016119348" sldId="325"/>
            <ac:spMk id="14" creationId="{919E91AC-96D5-BCE5-4F11-ECC4389F3827}"/>
          </ac:spMkLst>
        </pc:spChg>
        <pc:spChg chg="add del mod">
          <ac:chgData name="Shurupov Nikolai" userId="f7814f2b-3ef4-4615-94d1-38981c577a98" providerId="ADAL" clId="{C32EED25-E384-47A5-861B-591F44E2B004}" dt="2023-11-15T05:09:57.240" v="1261" actId="478"/>
          <ac:spMkLst>
            <pc:docMk/>
            <pc:sldMk cId="4016119348" sldId="325"/>
            <ac:spMk id="16" creationId="{07F77953-88CA-7C86-D31E-DA9331222EE1}"/>
          </ac:spMkLst>
        </pc:spChg>
        <pc:spChg chg="add mod">
          <ac:chgData name="Shurupov Nikolai" userId="f7814f2b-3ef4-4615-94d1-38981c577a98" providerId="ADAL" clId="{C32EED25-E384-47A5-861B-591F44E2B004}" dt="2023-11-15T05:14:05.077" v="1340"/>
          <ac:spMkLst>
            <pc:docMk/>
            <pc:sldMk cId="4016119348" sldId="325"/>
            <ac:spMk id="18" creationId="{1233BB83-C921-5675-A773-16569147D4BE}"/>
          </ac:spMkLst>
        </pc:spChg>
        <pc:spChg chg="mod">
          <ac:chgData name="Shurupov Nikolai" userId="f7814f2b-3ef4-4615-94d1-38981c577a98" providerId="ADAL" clId="{C32EED25-E384-47A5-861B-591F44E2B004}" dt="2023-11-15T05:07:31.295" v="1215" actId="1582"/>
          <ac:spMkLst>
            <pc:docMk/>
            <pc:sldMk cId="4016119348" sldId="325"/>
            <ac:spMk id="21" creationId="{F8BD4C80-2C08-CA07-8D84-D0B0E212FB83}"/>
          </ac:spMkLst>
        </pc:spChg>
        <pc:spChg chg="del">
          <ac:chgData name="Shurupov Nikolai" userId="f7814f2b-3ef4-4615-94d1-38981c577a98" providerId="ADAL" clId="{C32EED25-E384-47A5-861B-591F44E2B004}" dt="2023-11-15T05:09:04.097" v="1231" actId="478"/>
          <ac:spMkLst>
            <pc:docMk/>
            <pc:sldMk cId="4016119348" sldId="325"/>
            <ac:spMk id="23" creationId="{906A930A-C2F2-2EAF-8A22-13103C4F94E5}"/>
          </ac:spMkLst>
        </pc:spChg>
        <pc:spChg chg="del">
          <ac:chgData name="Shurupov Nikolai" userId="f7814f2b-3ef4-4615-94d1-38981c577a98" providerId="ADAL" clId="{C32EED25-E384-47A5-861B-591F44E2B004}" dt="2023-11-15T05:06:36.777" v="1202" actId="478"/>
          <ac:spMkLst>
            <pc:docMk/>
            <pc:sldMk cId="4016119348" sldId="325"/>
            <ac:spMk id="24" creationId="{1DC11ED6-7740-08D8-D1F3-C5F2001D50E3}"/>
          </ac:spMkLst>
        </pc:spChg>
        <pc:picChg chg="del">
          <ac:chgData name="Shurupov Nikolai" userId="f7814f2b-3ef4-4615-94d1-38981c577a98" providerId="ADAL" clId="{C32EED25-E384-47A5-861B-591F44E2B004}" dt="2023-11-15T05:10:24.611" v="1262" actId="478"/>
          <ac:picMkLst>
            <pc:docMk/>
            <pc:sldMk cId="4016119348" sldId="325"/>
            <ac:picMk id="37" creationId="{0B572FB6-D50E-8B7C-E8E4-0964934B2E24}"/>
          </ac:picMkLst>
        </pc:picChg>
      </pc:sldChg>
      <pc:sldChg chg="addSp delSp modSp add mod">
        <pc:chgData name="Shurupov Nikolai" userId="f7814f2b-3ef4-4615-94d1-38981c577a98" providerId="ADAL" clId="{C32EED25-E384-47A5-861B-591F44E2B004}" dt="2023-11-15T05:14:02.419" v="1338"/>
        <pc:sldMkLst>
          <pc:docMk/>
          <pc:sldMk cId="3800830498" sldId="326"/>
        </pc:sldMkLst>
        <pc:spChg chg="del">
          <ac:chgData name="Shurupov Nikolai" userId="f7814f2b-3ef4-4615-94d1-38981c577a98" providerId="ADAL" clId="{C32EED25-E384-47A5-861B-591F44E2B004}" dt="2023-11-15T05:08:28.445" v="1226" actId="478"/>
          <ac:spMkLst>
            <pc:docMk/>
            <pc:sldMk cId="3800830498" sldId="326"/>
            <ac:spMk id="2" creationId="{A69AD11B-C2AA-48DE-660E-C3B3F110317F}"/>
          </ac:spMkLst>
        </pc:spChg>
        <pc:spChg chg="del">
          <ac:chgData name="Shurupov Nikolai" userId="f7814f2b-3ef4-4615-94d1-38981c577a98" providerId="ADAL" clId="{C32EED25-E384-47A5-861B-591F44E2B004}" dt="2023-11-15T05:06:31.081" v="1198" actId="478"/>
          <ac:spMkLst>
            <pc:docMk/>
            <pc:sldMk cId="3800830498" sldId="326"/>
            <ac:spMk id="3" creationId="{C3F8A0C8-393D-746A-B366-6FF11EF69BED}"/>
          </ac:spMkLst>
        </pc:spChg>
        <pc:spChg chg="del">
          <ac:chgData name="Shurupov Nikolai" userId="f7814f2b-3ef4-4615-94d1-38981c577a98" providerId="ADAL" clId="{C32EED25-E384-47A5-861B-591F44E2B004}" dt="2023-11-15T05:06:33.303" v="1200" actId="478"/>
          <ac:spMkLst>
            <pc:docMk/>
            <pc:sldMk cId="3800830498" sldId="326"/>
            <ac:spMk id="4" creationId="{98F06E47-1C9F-38F9-CE96-C70AC56CC4E9}"/>
          </ac:spMkLst>
        </pc:spChg>
        <pc:spChg chg="add del mod">
          <ac:chgData name="Shurupov Nikolai" userId="f7814f2b-3ef4-4615-94d1-38981c577a98" providerId="ADAL" clId="{C32EED25-E384-47A5-861B-591F44E2B004}" dt="2023-11-15T05:07:38.332" v="1216" actId="478"/>
          <ac:spMkLst>
            <pc:docMk/>
            <pc:sldMk cId="3800830498" sldId="326"/>
            <ac:spMk id="5" creationId="{6B3E294F-328A-2E1A-C088-7CB5E28BABCD}"/>
          </ac:spMkLst>
        </pc:spChg>
        <pc:spChg chg="add del mod">
          <ac:chgData name="Shurupov Nikolai" userId="f7814f2b-3ef4-4615-94d1-38981c577a98" providerId="ADAL" clId="{C32EED25-E384-47A5-861B-591F44E2B004}" dt="2023-11-15T05:06:31.986" v="1199" actId="478"/>
          <ac:spMkLst>
            <pc:docMk/>
            <pc:sldMk cId="3800830498" sldId="326"/>
            <ac:spMk id="6" creationId="{A0B10F12-882A-81FF-FDAE-5A0E1C0B0035}"/>
          </ac:spMkLst>
        </pc:spChg>
        <pc:spChg chg="add del mod">
          <ac:chgData name="Shurupov Nikolai" userId="f7814f2b-3ef4-4615-94d1-38981c577a98" providerId="ADAL" clId="{C32EED25-E384-47A5-861B-591F44E2B004}" dt="2023-11-15T05:06:34.918" v="1201" actId="478"/>
          <ac:spMkLst>
            <pc:docMk/>
            <pc:sldMk cId="3800830498" sldId="326"/>
            <ac:spMk id="8" creationId="{6F9B17C2-D4F8-340C-62C6-0B6F6C3BB589}"/>
          </ac:spMkLst>
        </pc:spChg>
        <pc:spChg chg="add mod">
          <ac:chgData name="Shurupov Nikolai" userId="f7814f2b-3ef4-4615-94d1-38981c577a98" providerId="ADAL" clId="{C32EED25-E384-47A5-861B-591F44E2B004}" dt="2023-11-15T05:09:52.495" v="1259" actId="1035"/>
          <ac:spMkLst>
            <pc:docMk/>
            <pc:sldMk cId="3800830498" sldId="326"/>
            <ac:spMk id="11" creationId="{1B415B09-3D1C-DDDC-C563-FD1D94F599BF}"/>
          </ac:spMkLst>
        </pc:spChg>
        <pc:spChg chg="add del mod">
          <ac:chgData name="Shurupov Nikolai" userId="f7814f2b-3ef4-4615-94d1-38981c577a98" providerId="ADAL" clId="{C32EED25-E384-47A5-861B-591F44E2B004}" dt="2023-11-15T05:14:02.261" v="1337" actId="478"/>
          <ac:spMkLst>
            <pc:docMk/>
            <pc:sldMk cId="3800830498" sldId="326"/>
            <ac:spMk id="12" creationId="{72631D6C-9EF6-F2E3-1CAE-047665656047}"/>
          </ac:spMkLst>
        </pc:spChg>
        <pc:spChg chg="add mod">
          <ac:chgData name="Shurupov Nikolai" userId="f7814f2b-3ef4-4615-94d1-38981c577a98" providerId="ADAL" clId="{C32EED25-E384-47A5-861B-591F44E2B004}" dt="2023-11-15T05:14:02.419" v="1338"/>
          <ac:spMkLst>
            <pc:docMk/>
            <pc:sldMk cId="3800830498" sldId="326"/>
            <ac:spMk id="14" creationId="{E682278F-36FF-2EAD-519D-CE2CB3EEE17A}"/>
          </ac:spMkLst>
        </pc:spChg>
        <pc:spChg chg="mod">
          <ac:chgData name="Shurupov Nikolai" userId="f7814f2b-3ef4-4615-94d1-38981c577a98" providerId="ADAL" clId="{C32EED25-E384-47A5-861B-591F44E2B004}" dt="2023-11-15T05:09:52.495" v="1259" actId="1035"/>
          <ac:spMkLst>
            <pc:docMk/>
            <pc:sldMk cId="3800830498" sldId="326"/>
            <ac:spMk id="23" creationId="{906A930A-C2F2-2EAF-8A22-13103C4F94E5}"/>
          </ac:spMkLst>
        </pc:spChg>
        <pc:spChg chg="del">
          <ac:chgData name="Shurupov Nikolai" userId="f7814f2b-3ef4-4615-94d1-38981c577a98" providerId="ADAL" clId="{C32EED25-E384-47A5-861B-591F44E2B004}" dt="2023-11-15T05:06:30.530" v="1197" actId="478"/>
          <ac:spMkLst>
            <pc:docMk/>
            <pc:sldMk cId="3800830498" sldId="326"/>
            <ac:spMk id="24" creationId="{1DC11ED6-7740-08D8-D1F3-C5F2001D50E3}"/>
          </ac:spMkLst>
        </pc:spChg>
        <pc:picChg chg="del">
          <ac:chgData name="Shurupov Nikolai" userId="f7814f2b-3ef4-4615-94d1-38981c577a98" providerId="ADAL" clId="{C32EED25-E384-47A5-861B-591F44E2B004}" dt="2023-11-15T05:09:12.580" v="1248" actId="478"/>
          <ac:picMkLst>
            <pc:docMk/>
            <pc:sldMk cId="3800830498" sldId="326"/>
            <ac:picMk id="37" creationId="{0B572FB6-D50E-8B7C-E8E4-0964934B2E24}"/>
          </ac:picMkLst>
        </pc:picChg>
      </pc:sldChg>
      <pc:sldChg chg="modSp add mod">
        <pc:chgData name="Shurupov Nikolai" userId="f7814f2b-3ef4-4615-94d1-38981c577a98" providerId="ADAL" clId="{C32EED25-E384-47A5-861B-591F44E2B004}" dt="2023-11-15T06:04:10.008" v="3258" actId="1076"/>
        <pc:sldMkLst>
          <pc:docMk/>
          <pc:sldMk cId="2856720909" sldId="327"/>
        </pc:sldMkLst>
        <pc:spChg chg="mod">
          <ac:chgData name="Shurupov Nikolai" userId="f7814f2b-3ef4-4615-94d1-38981c577a98" providerId="ADAL" clId="{C32EED25-E384-47A5-861B-591F44E2B004}" dt="2023-11-15T06:04:10.008" v="3258" actId="1076"/>
          <ac:spMkLst>
            <pc:docMk/>
            <pc:sldMk cId="2856720909" sldId="327"/>
            <ac:spMk id="16" creationId="{8BC447D8-93EC-4EDB-3075-30DFB63ACC57}"/>
          </ac:spMkLst>
        </pc:spChg>
      </pc:sldChg>
    </pc:docChg>
  </pc:docChgLst>
  <pc:docChgLst>
    <pc:chgData name="Shurupov Nikolai" userId="f7814f2b-3ef4-4615-94d1-38981c577a98" providerId="ADAL" clId="{164A38CE-770E-46B6-A0DD-65108F8CED05}"/>
    <pc:docChg chg="undo custSel addSld delSld modSld sldOrd">
      <pc:chgData name="Shurupov Nikolai" userId="f7814f2b-3ef4-4615-94d1-38981c577a98" providerId="ADAL" clId="{164A38CE-770E-46B6-A0DD-65108F8CED05}" dt="2023-11-15T06:16:19.116" v="386" actId="1076"/>
      <pc:docMkLst>
        <pc:docMk/>
      </pc:docMkLst>
      <pc:sldChg chg="addSp delSp modSp mod">
        <pc:chgData name="Shurupov Nikolai" userId="f7814f2b-3ef4-4615-94d1-38981c577a98" providerId="ADAL" clId="{164A38CE-770E-46B6-A0DD-65108F8CED05}" dt="2023-11-15T06:06:05.855" v="12" actId="20577"/>
        <pc:sldMkLst>
          <pc:docMk/>
          <pc:sldMk cId="2731911449" sldId="264"/>
        </pc:sldMkLst>
        <pc:spChg chg="add del mod">
          <ac:chgData name="Shurupov Nikolai" userId="f7814f2b-3ef4-4615-94d1-38981c577a98" providerId="ADAL" clId="{164A38CE-770E-46B6-A0DD-65108F8CED05}" dt="2023-11-15T06:06:01.553" v="9"/>
          <ac:spMkLst>
            <pc:docMk/>
            <pc:sldMk cId="2731911449" sldId="264"/>
            <ac:spMk id="5" creationId="{9ABCD6CA-0D02-2AE5-F735-44E81DE60229}"/>
          </ac:spMkLst>
        </pc:spChg>
        <pc:spChg chg="add mod">
          <ac:chgData name="Shurupov Nikolai" userId="f7814f2b-3ef4-4615-94d1-38981c577a98" providerId="ADAL" clId="{164A38CE-770E-46B6-A0DD-65108F8CED05}" dt="2023-11-15T06:06:05.855" v="12" actId="20577"/>
          <ac:spMkLst>
            <pc:docMk/>
            <pc:sldMk cId="2731911449" sldId="264"/>
            <ac:spMk id="6" creationId="{7703757D-AEBF-F01C-713E-D976398F4C17}"/>
          </ac:spMkLst>
        </pc:spChg>
        <pc:spChg chg="del">
          <ac:chgData name="Shurupov Nikolai" userId="f7814f2b-3ef4-4615-94d1-38981c577a98" providerId="ADAL" clId="{164A38CE-770E-46B6-A0DD-65108F8CED05}" dt="2023-11-15T06:06:03.606" v="10" actId="478"/>
          <ac:spMkLst>
            <pc:docMk/>
            <pc:sldMk cId="2731911449" sldId="264"/>
            <ac:spMk id="14" creationId="{3CB712E6-9BF1-3C30-1202-74FF3E2CAC3A}"/>
          </ac:spMkLst>
        </pc:spChg>
      </pc:sldChg>
      <pc:sldChg chg="modSp mod">
        <pc:chgData name="Shurupov Nikolai" userId="f7814f2b-3ef4-4615-94d1-38981c577a98" providerId="ADAL" clId="{164A38CE-770E-46B6-A0DD-65108F8CED05}" dt="2023-11-15T06:16:19.116" v="386" actId="1076"/>
        <pc:sldMkLst>
          <pc:docMk/>
          <pc:sldMk cId="644496108" sldId="265"/>
        </pc:sldMkLst>
        <pc:spChg chg="mod">
          <ac:chgData name="Shurupov Nikolai" userId="f7814f2b-3ef4-4615-94d1-38981c577a98" providerId="ADAL" clId="{164A38CE-770E-46B6-A0DD-65108F8CED05}" dt="2023-11-15T06:16:19.116" v="386" actId="1076"/>
          <ac:spMkLst>
            <pc:docMk/>
            <pc:sldMk cId="644496108" sldId="265"/>
            <ac:spMk id="22" creationId="{4D9E733A-122A-166D-7EC0-CD25113CEF55}"/>
          </ac:spMkLst>
        </pc:spChg>
        <pc:spChg chg="mod">
          <ac:chgData name="Shurupov Nikolai" userId="f7814f2b-3ef4-4615-94d1-38981c577a98" providerId="ADAL" clId="{164A38CE-770E-46B6-A0DD-65108F8CED05}" dt="2023-11-15T06:05:56.073" v="7" actId="20577"/>
          <ac:spMkLst>
            <pc:docMk/>
            <pc:sldMk cId="644496108" sldId="265"/>
            <ac:spMk id="24" creationId="{ABAC4DFE-12FF-B833-1636-F5AC32CC6A0B}"/>
          </ac:spMkLst>
        </pc:spChg>
      </pc:sldChg>
      <pc:sldChg chg="addSp modSp mod">
        <pc:chgData name="Shurupov Nikolai" userId="f7814f2b-3ef4-4615-94d1-38981c577a98" providerId="ADAL" clId="{164A38CE-770E-46B6-A0DD-65108F8CED05}" dt="2023-11-15T06:13:44.523" v="380" actId="1037"/>
        <pc:sldMkLst>
          <pc:docMk/>
          <pc:sldMk cId="3013878114" sldId="285"/>
        </pc:sldMkLst>
        <pc:spChg chg="add mod">
          <ac:chgData name="Shurupov Nikolai" userId="f7814f2b-3ef4-4615-94d1-38981c577a98" providerId="ADAL" clId="{164A38CE-770E-46B6-A0DD-65108F8CED05}" dt="2023-11-15T06:06:50.269" v="29" actId="20577"/>
          <ac:spMkLst>
            <pc:docMk/>
            <pc:sldMk cId="3013878114" sldId="285"/>
            <ac:spMk id="2" creationId="{81AC6212-450E-E17A-C276-788E1715C933}"/>
          </ac:spMkLst>
        </pc:spChg>
        <pc:picChg chg="mod">
          <ac:chgData name="Shurupov Nikolai" userId="f7814f2b-3ef4-4615-94d1-38981c577a98" providerId="ADAL" clId="{164A38CE-770E-46B6-A0DD-65108F8CED05}" dt="2023-11-15T06:13:44.523" v="380" actId="1037"/>
          <ac:picMkLst>
            <pc:docMk/>
            <pc:sldMk cId="3013878114" sldId="285"/>
            <ac:picMk id="1033" creationId="{D7CEECE7-749A-6041-74B8-263E63F8A090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42.079" v="376" actId="1038"/>
        <pc:sldMkLst>
          <pc:docMk/>
          <pc:sldMk cId="2068587183" sldId="286"/>
        </pc:sldMkLst>
        <pc:spChg chg="add mod">
          <ac:chgData name="Shurupov Nikolai" userId="f7814f2b-3ef4-4615-94d1-38981c577a98" providerId="ADAL" clId="{164A38CE-770E-46B6-A0DD-65108F8CED05}" dt="2023-11-15T06:06:55.290" v="31" actId="20577"/>
          <ac:spMkLst>
            <pc:docMk/>
            <pc:sldMk cId="2068587183" sldId="286"/>
            <ac:spMk id="2" creationId="{38BECDA5-C2D4-8711-496F-CA7DFFE41BA1}"/>
          </ac:spMkLst>
        </pc:spChg>
        <pc:picChg chg="mod">
          <ac:chgData name="Shurupov Nikolai" userId="f7814f2b-3ef4-4615-94d1-38981c577a98" providerId="ADAL" clId="{164A38CE-770E-46B6-A0DD-65108F8CED05}" dt="2023-11-15T06:13:42.079" v="376" actId="1038"/>
          <ac:picMkLst>
            <pc:docMk/>
            <pc:sldMk cId="2068587183" sldId="286"/>
            <ac:picMk id="23" creationId="{F5901F8A-8028-94A2-E311-B3D782B5AF28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40.091" v="374" actId="1038"/>
        <pc:sldMkLst>
          <pc:docMk/>
          <pc:sldMk cId="3949233690" sldId="288"/>
        </pc:sldMkLst>
        <pc:spChg chg="add mod">
          <ac:chgData name="Shurupov Nikolai" userId="f7814f2b-3ef4-4615-94d1-38981c577a98" providerId="ADAL" clId="{164A38CE-770E-46B6-A0DD-65108F8CED05}" dt="2023-11-15T06:06:59.348" v="33" actId="20577"/>
          <ac:spMkLst>
            <pc:docMk/>
            <pc:sldMk cId="3949233690" sldId="288"/>
            <ac:spMk id="2" creationId="{8D55421F-D2F2-AD4D-7387-C563A3AF51E1}"/>
          </ac:spMkLst>
        </pc:spChg>
        <pc:picChg chg="mod">
          <ac:chgData name="Shurupov Nikolai" userId="f7814f2b-3ef4-4615-94d1-38981c577a98" providerId="ADAL" clId="{164A38CE-770E-46B6-A0DD-65108F8CED05}" dt="2023-11-15T06:13:40.091" v="374" actId="1038"/>
          <ac:picMkLst>
            <pc:docMk/>
            <pc:sldMk cId="3949233690" sldId="288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09.379" v="346" actId="1038"/>
        <pc:sldMkLst>
          <pc:docMk/>
          <pc:sldMk cId="1122778590" sldId="294"/>
        </pc:sldMkLst>
        <pc:spChg chg="mod">
          <ac:chgData name="Shurupov Nikolai" userId="f7814f2b-3ef4-4615-94d1-38981c577a98" providerId="ADAL" clId="{164A38CE-770E-46B6-A0DD-65108F8CED05}" dt="2023-11-15T06:09:22.135" v="260" actId="1076"/>
          <ac:spMkLst>
            <pc:docMk/>
            <pc:sldMk cId="1122778590" sldId="294"/>
            <ac:spMk id="2" creationId="{C2A78DD8-7FF8-929B-2342-D6C3C2E7D6D1}"/>
          </ac:spMkLst>
        </pc:spChg>
        <pc:spChg chg="add mod">
          <ac:chgData name="Shurupov Nikolai" userId="f7814f2b-3ef4-4615-94d1-38981c577a98" providerId="ADAL" clId="{164A38CE-770E-46B6-A0DD-65108F8CED05}" dt="2023-11-15T06:07:59.778" v="77" actId="20577"/>
          <ac:spMkLst>
            <pc:docMk/>
            <pc:sldMk cId="1122778590" sldId="294"/>
            <ac:spMk id="3" creationId="{E2C9367D-4772-54E2-C1C1-968E02EE0EF8}"/>
          </ac:spMkLst>
        </pc:spChg>
        <pc:picChg chg="mod">
          <ac:chgData name="Shurupov Nikolai" userId="f7814f2b-3ef4-4615-94d1-38981c577a98" providerId="ADAL" clId="{164A38CE-770E-46B6-A0DD-65108F8CED05}" dt="2023-11-15T06:13:09.379" v="346" actId="1038"/>
          <ac:picMkLst>
            <pc:docMk/>
            <pc:sldMk cId="1122778590" sldId="294"/>
            <ac:picMk id="23" creationId="{F5901F8A-8028-94A2-E311-B3D782B5AF28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38.015" v="372" actId="1038"/>
        <pc:sldMkLst>
          <pc:docMk/>
          <pc:sldMk cId="1914347870" sldId="296"/>
        </pc:sldMkLst>
        <pc:spChg chg="add mod">
          <ac:chgData name="Shurupov Nikolai" userId="f7814f2b-3ef4-4615-94d1-38981c577a98" providerId="ADAL" clId="{164A38CE-770E-46B6-A0DD-65108F8CED05}" dt="2023-11-15T06:07:02.137" v="35" actId="20577"/>
          <ac:spMkLst>
            <pc:docMk/>
            <pc:sldMk cId="1914347870" sldId="296"/>
            <ac:spMk id="3" creationId="{D117ACD6-9540-2C3C-F62D-79784AFBE0F9}"/>
          </ac:spMkLst>
        </pc:spChg>
        <pc:picChg chg="mod">
          <ac:chgData name="Shurupov Nikolai" userId="f7814f2b-3ef4-4615-94d1-38981c577a98" providerId="ADAL" clId="{164A38CE-770E-46B6-A0DD-65108F8CED05}" dt="2023-11-15T06:13:38.015" v="372" actId="1038"/>
          <ac:picMkLst>
            <pc:docMk/>
            <pc:sldMk cId="1914347870" sldId="296"/>
            <ac:picMk id="37" creationId="{0B572FB6-D50E-8B7C-E8E4-0964934B2E24}"/>
          </ac:picMkLst>
        </pc:picChg>
      </pc:sldChg>
      <pc:sldChg chg="modSp mod">
        <pc:chgData name="Shurupov Nikolai" userId="f7814f2b-3ef4-4615-94d1-38981c577a98" providerId="ADAL" clId="{164A38CE-770E-46B6-A0DD-65108F8CED05}" dt="2023-11-15T06:06:10.579" v="14" actId="20577"/>
        <pc:sldMkLst>
          <pc:docMk/>
          <pc:sldMk cId="1713160774" sldId="298"/>
        </pc:sldMkLst>
        <pc:spChg chg="mod">
          <ac:chgData name="Shurupov Nikolai" userId="f7814f2b-3ef4-4615-94d1-38981c577a98" providerId="ADAL" clId="{164A38CE-770E-46B6-A0DD-65108F8CED05}" dt="2023-11-15T06:06:10.579" v="14" actId="20577"/>
          <ac:spMkLst>
            <pc:docMk/>
            <pc:sldMk cId="1713160774" sldId="298"/>
            <ac:spMk id="55" creationId="{C3305437-140B-0D67-5120-929F8B8168AF}"/>
          </ac:spMkLst>
        </pc:spChg>
      </pc:sldChg>
      <pc:sldChg chg="modSp mod">
        <pc:chgData name="Shurupov Nikolai" userId="f7814f2b-3ef4-4615-94d1-38981c577a98" providerId="ADAL" clId="{164A38CE-770E-46B6-A0DD-65108F8CED05}" dt="2023-11-15T06:06:14.027" v="15" actId="20577"/>
        <pc:sldMkLst>
          <pc:docMk/>
          <pc:sldMk cId="3957665642" sldId="299"/>
        </pc:sldMkLst>
        <pc:spChg chg="mod">
          <ac:chgData name="Shurupov Nikolai" userId="f7814f2b-3ef4-4615-94d1-38981c577a98" providerId="ADAL" clId="{164A38CE-770E-46B6-A0DD-65108F8CED05}" dt="2023-11-15T06:06:14.027" v="15" actId="20577"/>
          <ac:spMkLst>
            <pc:docMk/>
            <pc:sldMk cId="3957665642" sldId="299"/>
            <ac:spMk id="55" creationId="{C3305437-140B-0D67-5120-929F8B8168AF}"/>
          </ac:spMkLst>
        </pc:spChg>
      </pc:sldChg>
      <pc:sldChg chg="modSp mod">
        <pc:chgData name="Shurupov Nikolai" userId="f7814f2b-3ef4-4615-94d1-38981c577a98" providerId="ADAL" clId="{164A38CE-770E-46B6-A0DD-65108F8CED05}" dt="2023-11-15T06:06:20.743" v="18" actId="20577"/>
        <pc:sldMkLst>
          <pc:docMk/>
          <pc:sldMk cId="905971559" sldId="300"/>
        </pc:sldMkLst>
        <pc:spChg chg="mod">
          <ac:chgData name="Shurupov Nikolai" userId="f7814f2b-3ef4-4615-94d1-38981c577a98" providerId="ADAL" clId="{164A38CE-770E-46B6-A0DD-65108F8CED05}" dt="2023-11-15T06:06:20.743" v="18" actId="20577"/>
          <ac:spMkLst>
            <pc:docMk/>
            <pc:sldMk cId="905971559" sldId="300"/>
            <ac:spMk id="55" creationId="{C3305437-140B-0D67-5120-929F8B8168AF}"/>
          </ac:spMkLst>
        </pc:spChg>
      </pc:sldChg>
      <pc:sldChg chg="modSp mod">
        <pc:chgData name="Shurupov Nikolai" userId="f7814f2b-3ef4-4615-94d1-38981c577a98" providerId="ADAL" clId="{164A38CE-770E-46B6-A0DD-65108F8CED05}" dt="2023-11-15T06:06:27.720" v="21" actId="20577"/>
        <pc:sldMkLst>
          <pc:docMk/>
          <pc:sldMk cId="2417263960" sldId="302"/>
        </pc:sldMkLst>
        <pc:spChg chg="mod">
          <ac:chgData name="Shurupov Nikolai" userId="f7814f2b-3ef4-4615-94d1-38981c577a98" providerId="ADAL" clId="{164A38CE-770E-46B6-A0DD-65108F8CED05}" dt="2023-11-15T06:06:27.720" v="21" actId="20577"/>
          <ac:spMkLst>
            <pc:docMk/>
            <pc:sldMk cId="2417263960" sldId="302"/>
            <ac:spMk id="55" creationId="{C3305437-140B-0D67-5120-929F8B8168AF}"/>
          </ac:spMkLst>
        </pc:spChg>
      </pc:sldChg>
      <pc:sldChg chg="modSp mod">
        <pc:chgData name="Shurupov Nikolai" userId="f7814f2b-3ef4-4615-94d1-38981c577a98" providerId="ADAL" clId="{164A38CE-770E-46B6-A0DD-65108F8CED05}" dt="2023-11-15T06:13:53.461" v="382" actId="1038"/>
        <pc:sldMkLst>
          <pc:docMk/>
          <pc:sldMk cId="1541817466" sldId="303"/>
        </pc:sldMkLst>
        <pc:spChg chg="mod">
          <ac:chgData name="Shurupov Nikolai" userId="f7814f2b-3ef4-4615-94d1-38981c577a98" providerId="ADAL" clId="{164A38CE-770E-46B6-A0DD-65108F8CED05}" dt="2023-11-15T06:06:44.655" v="27" actId="20577"/>
          <ac:spMkLst>
            <pc:docMk/>
            <pc:sldMk cId="1541817466" sldId="303"/>
            <ac:spMk id="55" creationId="{C3305437-140B-0D67-5120-929F8B8168AF}"/>
          </ac:spMkLst>
        </pc:spChg>
        <pc:picChg chg="mod">
          <ac:chgData name="Shurupov Nikolai" userId="f7814f2b-3ef4-4615-94d1-38981c577a98" providerId="ADAL" clId="{164A38CE-770E-46B6-A0DD-65108F8CED05}" dt="2023-11-15T06:13:53.461" v="382" actId="1038"/>
          <ac:picMkLst>
            <pc:docMk/>
            <pc:sldMk cId="1541817466" sldId="303"/>
            <ac:picMk id="31" creationId="{A474A705-B561-7714-E512-63C5B65AA953}"/>
          </ac:picMkLst>
        </pc:picChg>
      </pc:sldChg>
      <pc:sldChg chg="modSp mod">
        <pc:chgData name="Shurupov Nikolai" userId="f7814f2b-3ef4-4615-94d1-38981c577a98" providerId="ADAL" clId="{164A38CE-770E-46B6-A0DD-65108F8CED05}" dt="2023-11-15T06:06:38.029" v="24" actId="20577"/>
        <pc:sldMkLst>
          <pc:docMk/>
          <pc:sldMk cId="3175805271" sldId="304"/>
        </pc:sldMkLst>
        <pc:spChg chg="mod">
          <ac:chgData name="Shurupov Nikolai" userId="f7814f2b-3ef4-4615-94d1-38981c577a98" providerId="ADAL" clId="{164A38CE-770E-46B6-A0DD-65108F8CED05}" dt="2023-11-15T06:06:38.029" v="24" actId="20577"/>
          <ac:spMkLst>
            <pc:docMk/>
            <pc:sldMk cId="3175805271" sldId="304"/>
            <ac:spMk id="55" creationId="{C3305437-140B-0D67-5120-929F8B8168AF}"/>
          </ac:spMkLst>
        </pc:spChg>
      </pc:sldChg>
      <pc:sldChg chg="addSp modSp mod">
        <pc:chgData name="Shurupov Nikolai" userId="f7814f2b-3ef4-4615-94d1-38981c577a98" providerId="ADAL" clId="{164A38CE-770E-46B6-A0DD-65108F8CED05}" dt="2023-11-15T06:13:35.997" v="370" actId="1038"/>
        <pc:sldMkLst>
          <pc:docMk/>
          <pc:sldMk cId="841447544" sldId="306"/>
        </pc:sldMkLst>
        <pc:spChg chg="add mod">
          <ac:chgData name="Shurupov Nikolai" userId="f7814f2b-3ef4-4615-94d1-38981c577a98" providerId="ADAL" clId="{164A38CE-770E-46B6-A0DD-65108F8CED05}" dt="2023-11-15T06:07:04.739" v="37" actId="20577"/>
          <ac:spMkLst>
            <pc:docMk/>
            <pc:sldMk cId="841447544" sldId="306"/>
            <ac:spMk id="2" creationId="{3736D160-A3B4-762B-E7D0-A3F5E190B40F}"/>
          </ac:spMkLst>
        </pc:spChg>
        <pc:picChg chg="mod">
          <ac:chgData name="Shurupov Nikolai" userId="f7814f2b-3ef4-4615-94d1-38981c577a98" providerId="ADAL" clId="{164A38CE-770E-46B6-A0DD-65108F8CED05}" dt="2023-11-15T06:13:35.997" v="370" actId="1038"/>
          <ac:picMkLst>
            <pc:docMk/>
            <pc:sldMk cId="841447544" sldId="306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33.959" v="368" actId="1038"/>
        <pc:sldMkLst>
          <pc:docMk/>
          <pc:sldMk cId="3456325070" sldId="307"/>
        </pc:sldMkLst>
        <pc:spChg chg="add mod">
          <ac:chgData name="Shurupov Nikolai" userId="f7814f2b-3ef4-4615-94d1-38981c577a98" providerId="ADAL" clId="{164A38CE-770E-46B6-A0DD-65108F8CED05}" dt="2023-11-15T06:07:07.213" v="39" actId="20577"/>
          <ac:spMkLst>
            <pc:docMk/>
            <pc:sldMk cId="3456325070" sldId="307"/>
            <ac:spMk id="5" creationId="{4AA0E27F-F744-DF96-E0EF-3914B5069B5C}"/>
          </ac:spMkLst>
        </pc:spChg>
        <pc:picChg chg="mod">
          <ac:chgData name="Shurupov Nikolai" userId="f7814f2b-3ef4-4615-94d1-38981c577a98" providerId="ADAL" clId="{164A38CE-770E-46B6-A0DD-65108F8CED05}" dt="2023-11-15T06:13:33.959" v="368" actId="1038"/>
          <ac:picMkLst>
            <pc:docMk/>
            <pc:sldMk cId="3456325070" sldId="307"/>
            <ac:picMk id="37" creationId="{0B572FB6-D50E-8B7C-E8E4-0964934B2E24}"/>
          </ac:picMkLst>
        </pc:picChg>
      </pc:sldChg>
      <pc:sldChg chg="addSp modSp mod modTransition">
        <pc:chgData name="Shurupov Nikolai" userId="f7814f2b-3ef4-4615-94d1-38981c577a98" providerId="ADAL" clId="{164A38CE-770E-46B6-A0DD-65108F8CED05}" dt="2023-11-15T06:15:46.241" v="385"/>
        <pc:sldMkLst>
          <pc:docMk/>
          <pc:sldMk cId="1007245880" sldId="308"/>
        </pc:sldMkLst>
        <pc:spChg chg="add mod">
          <ac:chgData name="Shurupov Nikolai" userId="f7814f2b-3ef4-4615-94d1-38981c577a98" providerId="ADAL" clId="{164A38CE-770E-46B6-A0DD-65108F8CED05}" dt="2023-11-15T06:07:27.520" v="51" actId="20577"/>
          <ac:spMkLst>
            <pc:docMk/>
            <pc:sldMk cId="1007245880" sldId="308"/>
            <ac:spMk id="6" creationId="{244CA69D-A1BB-01EB-BE61-AB93DFB3A256}"/>
          </ac:spMkLst>
        </pc:spChg>
        <pc:picChg chg="mod">
          <ac:chgData name="Shurupov Nikolai" userId="f7814f2b-3ef4-4615-94d1-38981c577a98" providerId="ADAL" clId="{164A38CE-770E-46B6-A0DD-65108F8CED05}" dt="2023-11-15T06:13:23.227" v="356" actId="1038"/>
          <ac:picMkLst>
            <pc:docMk/>
            <pc:sldMk cId="1007245880" sldId="308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25.431" v="358" actId="1038"/>
        <pc:sldMkLst>
          <pc:docMk/>
          <pc:sldMk cId="260831834" sldId="309"/>
        </pc:sldMkLst>
        <pc:spChg chg="add mod">
          <ac:chgData name="Shurupov Nikolai" userId="f7814f2b-3ef4-4615-94d1-38981c577a98" providerId="ADAL" clId="{164A38CE-770E-46B6-A0DD-65108F8CED05}" dt="2023-11-15T06:07:24.074" v="49" actId="20577"/>
          <ac:spMkLst>
            <pc:docMk/>
            <pc:sldMk cId="260831834" sldId="309"/>
            <ac:spMk id="6" creationId="{865F81C1-5D68-D2F2-3A46-279CC1EB5FBC}"/>
          </ac:spMkLst>
        </pc:spChg>
        <pc:picChg chg="mod">
          <ac:chgData name="Shurupov Nikolai" userId="f7814f2b-3ef4-4615-94d1-38981c577a98" providerId="ADAL" clId="{164A38CE-770E-46B6-A0DD-65108F8CED05}" dt="2023-11-15T06:13:25.431" v="358" actId="1038"/>
          <ac:picMkLst>
            <pc:docMk/>
            <pc:sldMk cId="260831834" sldId="309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32.340" v="366" actId="1038"/>
        <pc:sldMkLst>
          <pc:docMk/>
          <pc:sldMk cId="2982657347" sldId="310"/>
        </pc:sldMkLst>
        <pc:spChg chg="add mod">
          <ac:chgData name="Shurupov Nikolai" userId="f7814f2b-3ef4-4615-94d1-38981c577a98" providerId="ADAL" clId="{164A38CE-770E-46B6-A0DD-65108F8CED05}" dt="2023-11-15T06:07:10.231" v="41" actId="20577"/>
          <ac:spMkLst>
            <pc:docMk/>
            <pc:sldMk cId="2982657347" sldId="310"/>
            <ac:spMk id="3" creationId="{060F8FB5-91EA-C126-C61E-3046CBF8FDAF}"/>
          </ac:spMkLst>
        </pc:spChg>
        <pc:picChg chg="mod">
          <ac:chgData name="Shurupov Nikolai" userId="f7814f2b-3ef4-4615-94d1-38981c577a98" providerId="ADAL" clId="{164A38CE-770E-46B6-A0DD-65108F8CED05}" dt="2023-11-15T06:13:32.340" v="366" actId="1038"/>
          <ac:picMkLst>
            <pc:docMk/>
            <pc:sldMk cId="2982657347" sldId="310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21.576" v="354" actId="1038"/>
        <pc:sldMkLst>
          <pc:docMk/>
          <pc:sldMk cId="1289128979" sldId="311"/>
        </pc:sldMkLst>
        <pc:spChg chg="add mod">
          <ac:chgData name="Shurupov Nikolai" userId="f7814f2b-3ef4-4615-94d1-38981c577a98" providerId="ADAL" clId="{164A38CE-770E-46B6-A0DD-65108F8CED05}" dt="2023-11-15T06:07:31.050" v="54" actId="20577"/>
          <ac:spMkLst>
            <pc:docMk/>
            <pc:sldMk cId="1289128979" sldId="311"/>
            <ac:spMk id="6" creationId="{38D4026F-C3F4-31D1-A973-91F8C9040756}"/>
          </ac:spMkLst>
        </pc:spChg>
        <pc:picChg chg="mod">
          <ac:chgData name="Shurupov Nikolai" userId="f7814f2b-3ef4-4615-94d1-38981c577a98" providerId="ADAL" clId="{164A38CE-770E-46B6-A0DD-65108F8CED05}" dt="2023-11-15T06:13:21.576" v="354" actId="1038"/>
          <ac:picMkLst>
            <pc:docMk/>
            <pc:sldMk cId="1289128979" sldId="311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30.491" v="364" actId="1038"/>
        <pc:sldMkLst>
          <pc:docMk/>
          <pc:sldMk cId="3687140397" sldId="312"/>
        </pc:sldMkLst>
        <pc:spChg chg="add mod">
          <ac:chgData name="Shurupov Nikolai" userId="f7814f2b-3ef4-4615-94d1-38981c577a98" providerId="ADAL" clId="{164A38CE-770E-46B6-A0DD-65108F8CED05}" dt="2023-11-15T06:07:13.657" v="43" actId="20577"/>
          <ac:spMkLst>
            <pc:docMk/>
            <pc:sldMk cId="3687140397" sldId="312"/>
            <ac:spMk id="5" creationId="{6CFB21C9-CB21-2340-D382-B7DFD740EAED}"/>
          </ac:spMkLst>
        </pc:spChg>
        <pc:picChg chg="mod">
          <ac:chgData name="Shurupov Nikolai" userId="f7814f2b-3ef4-4615-94d1-38981c577a98" providerId="ADAL" clId="{164A38CE-770E-46B6-A0DD-65108F8CED05}" dt="2023-11-15T06:13:30.491" v="364" actId="1038"/>
          <ac:picMkLst>
            <pc:docMk/>
            <pc:sldMk cId="3687140397" sldId="312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29.127" v="362" actId="1038"/>
        <pc:sldMkLst>
          <pc:docMk/>
          <pc:sldMk cId="3706527882" sldId="314"/>
        </pc:sldMkLst>
        <pc:spChg chg="add mod">
          <ac:chgData name="Shurupov Nikolai" userId="f7814f2b-3ef4-4615-94d1-38981c577a98" providerId="ADAL" clId="{164A38CE-770E-46B6-A0DD-65108F8CED05}" dt="2023-11-15T06:07:17.047" v="45" actId="20577"/>
          <ac:spMkLst>
            <pc:docMk/>
            <pc:sldMk cId="3706527882" sldId="314"/>
            <ac:spMk id="5" creationId="{24ACAB98-FF47-8A94-86EF-6BB94CCBCCD2}"/>
          </ac:spMkLst>
        </pc:spChg>
        <pc:picChg chg="mod">
          <ac:chgData name="Shurupov Nikolai" userId="f7814f2b-3ef4-4615-94d1-38981c577a98" providerId="ADAL" clId="{164A38CE-770E-46B6-A0DD-65108F8CED05}" dt="2023-11-15T06:13:29.127" v="362" actId="1038"/>
          <ac:picMkLst>
            <pc:docMk/>
            <pc:sldMk cId="3706527882" sldId="314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27.336" v="360" actId="1038"/>
        <pc:sldMkLst>
          <pc:docMk/>
          <pc:sldMk cId="4072261220" sldId="315"/>
        </pc:sldMkLst>
        <pc:spChg chg="add mod">
          <ac:chgData name="Shurupov Nikolai" userId="f7814f2b-3ef4-4615-94d1-38981c577a98" providerId="ADAL" clId="{164A38CE-770E-46B6-A0DD-65108F8CED05}" dt="2023-11-15T06:07:20.424" v="47" actId="20577"/>
          <ac:spMkLst>
            <pc:docMk/>
            <pc:sldMk cId="4072261220" sldId="315"/>
            <ac:spMk id="5" creationId="{557523AD-4403-E98B-0DDF-1D5224A11C6C}"/>
          </ac:spMkLst>
        </pc:spChg>
        <pc:picChg chg="mod">
          <ac:chgData name="Shurupov Nikolai" userId="f7814f2b-3ef4-4615-94d1-38981c577a98" providerId="ADAL" clId="{164A38CE-770E-46B6-A0DD-65108F8CED05}" dt="2023-11-15T06:13:27.336" v="360" actId="1038"/>
          <ac:picMkLst>
            <pc:docMk/>
            <pc:sldMk cId="4072261220" sldId="315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2:58.999" v="341" actId="1038"/>
        <pc:sldMkLst>
          <pc:docMk/>
          <pc:sldMk cId="3342486422" sldId="316"/>
        </pc:sldMkLst>
        <pc:spChg chg="add mod">
          <ac:chgData name="Shurupov Nikolai" userId="f7814f2b-3ef4-4615-94d1-38981c577a98" providerId="ADAL" clId="{164A38CE-770E-46B6-A0DD-65108F8CED05}" dt="2023-11-15T06:07:44.263" v="65" actId="20577"/>
          <ac:spMkLst>
            <pc:docMk/>
            <pc:sldMk cId="3342486422" sldId="316"/>
            <ac:spMk id="2" creationId="{FD0E4C9A-70C8-A04C-63C9-71357A7B00AC}"/>
          </ac:spMkLst>
        </pc:spChg>
        <pc:picChg chg="mod">
          <ac:chgData name="Shurupov Nikolai" userId="f7814f2b-3ef4-4615-94d1-38981c577a98" providerId="ADAL" clId="{164A38CE-770E-46B6-A0DD-65108F8CED05}" dt="2023-11-15T06:12:58.999" v="341" actId="1038"/>
          <ac:picMkLst>
            <pc:docMk/>
            <pc:sldMk cId="3342486422" sldId="316"/>
            <ac:picMk id="37" creationId="{0B572FB6-D50E-8B7C-E8E4-0964934B2E24}"/>
          </ac:picMkLst>
        </pc:picChg>
      </pc:sldChg>
      <pc:sldChg chg="addSp modSp mod modTransition">
        <pc:chgData name="Shurupov Nikolai" userId="f7814f2b-3ef4-4615-94d1-38981c577a98" providerId="ADAL" clId="{164A38CE-770E-46B6-A0DD-65108F8CED05}" dt="2023-11-15T06:15:29.116" v="383"/>
        <pc:sldMkLst>
          <pc:docMk/>
          <pc:sldMk cId="3370007049" sldId="318"/>
        </pc:sldMkLst>
        <pc:spChg chg="add mod">
          <ac:chgData name="Shurupov Nikolai" userId="f7814f2b-3ef4-4615-94d1-38981c577a98" providerId="ADAL" clId="{164A38CE-770E-46B6-A0DD-65108F8CED05}" dt="2023-11-15T06:07:47.703" v="68" actId="20577"/>
          <ac:spMkLst>
            <pc:docMk/>
            <pc:sldMk cId="3370007049" sldId="318"/>
            <ac:spMk id="2" creationId="{2DE73BE4-FF5C-2DB2-3D4D-F649D42B1F15}"/>
          </ac:spMkLst>
        </pc:spChg>
        <pc:picChg chg="mod">
          <ac:chgData name="Shurupov Nikolai" userId="f7814f2b-3ef4-4615-94d1-38981c577a98" providerId="ADAL" clId="{164A38CE-770E-46B6-A0DD-65108F8CED05}" dt="2023-11-15T06:13:03.125" v="342" actId="1038"/>
          <ac:picMkLst>
            <pc:docMk/>
            <pc:sldMk cId="3370007049" sldId="318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04.575" v="343" actId="1038"/>
        <pc:sldMkLst>
          <pc:docMk/>
          <pc:sldMk cId="3528764289" sldId="321"/>
        </pc:sldMkLst>
        <pc:spChg chg="add mod">
          <ac:chgData name="Shurupov Nikolai" userId="f7814f2b-3ef4-4615-94d1-38981c577a98" providerId="ADAL" clId="{164A38CE-770E-46B6-A0DD-65108F8CED05}" dt="2023-11-15T06:07:52.331" v="71" actId="20577"/>
          <ac:spMkLst>
            <pc:docMk/>
            <pc:sldMk cId="3528764289" sldId="321"/>
            <ac:spMk id="2" creationId="{9DD89C92-F056-B2E4-CABE-68E56904A44B}"/>
          </ac:spMkLst>
        </pc:spChg>
        <pc:spChg chg="mod">
          <ac:chgData name="Shurupov Nikolai" userId="f7814f2b-3ef4-4615-94d1-38981c577a98" providerId="ADAL" clId="{164A38CE-770E-46B6-A0DD-65108F8CED05}" dt="2023-11-15T06:12:18.712" v="328" actId="1076"/>
          <ac:spMkLst>
            <pc:docMk/>
            <pc:sldMk cId="3528764289" sldId="321"/>
            <ac:spMk id="43" creationId="{911331B7-3D11-083A-03BD-53201B68AEA3}"/>
          </ac:spMkLst>
        </pc:spChg>
        <pc:picChg chg="mod">
          <ac:chgData name="Shurupov Nikolai" userId="f7814f2b-3ef4-4615-94d1-38981c577a98" providerId="ADAL" clId="{164A38CE-770E-46B6-A0DD-65108F8CED05}" dt="2023-11-15T06:13:04.575" v="343" actId="1038"/>
          <ac:picMkLst>
            <pc:docMk/>
            <pc:sldMk cId="3528764289" sldId="321"/>
            <ac:picMk id="37" creationId="{0B572FB6-D50E-8B7C-E8E4-0964934B2E24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19.105" v="352" actId="1038"/>
        <pc:sldMkLst>
          <pc:docMk/>
          <pc:sldMk cId="46462782" sldId="324"/>
        </pc:sldMkLst>
        <pc:spChg chg="add mod">
          <ac:chgData name="Shurupov Nikolai" userId="f7814f2b-3ef4-4615-94d1-38981c577a98" providerId="ADAL" clId="{164A38CE-770E-46B6-A0DD-65108F8CED05}" dt="2023-11-15T06:07:34.074" v="56" actId="20577"/>
          <ac:spMkLst>
            <pc:docMk/>
            <pc:sldMk cId="46462782" sldId="324"/>
            <ac:spMk id="4" creationId="{88F82054-4889-49AD-809B-DF60A576F37E}"/>
          </ac:spMkLst>
        </pc:spChg>
        <pc:picChg chg="add mod ord">
          <ac:chgData name="Shurupov Nikolai" userId="f7814f2b-3ef4-4615-94d1-38981c577a98" providerId="ADAL" clId="{164A38CE-770E-46B6-A0DD-65108F8CED05}" dt="2023-11-15T06:13:19.105" v="352" actId="1038"/>
          <ac:picMkLst>
            <pc:docMk/>
            <pc:sldMk cId="46462782" sldId="324"/>
            <ac:picMk id="3" creationId="{5784824B-3B18-70C7-4398-0DE590DAC7EF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15.947" v="348" actId="1038"/>
        <pc:sldMkLst>
          <pc:docMk/>
          <pc:sldMk cId="4016119348" sldId="325"/>
        </pc:sldMkLst>
        <pc:spChg chg="add mod">
          <ac:chgData name="Shurupov Nikolai" userId="f7814f2b-3ef4-4615-94d1-38981c577a98" providerId="ADAL" clId="{164A38CE-770E-46B6-A0DD-65108F8CED05}" dt="2023-11-15T06:07:40.360" v="62" actId="20577"/>
          <ac:spMkLst>
            <pc:docMk/>
            <pc:sldMk cId="4016119348" sldId="325"/>
            <ac:spMk id="4" creationId="{1D9CF7AA-0C2C-048C-D5FF-545C0E069C10}"/>
          </ac:spMkLst>
        </pc:spChg>
        <pc:picChg chg="add mod ord">
          <ac:chgData name="Shurupov Nikolai" userId="f7814f2b-3ef4-4615-94d1-38981c577a98" providerId="ADAL" clId="{164A38CE-770E-46B6-A0DD-65108F8CED05}" dt="2023-11-15T06:13:15.947" v="348" actId="1038"/>
          <ac:picMkLst>
            <pc:docMk/>
            <pc:sldMk cId="4016119348" sldId="325"/>
            <ac:picMk id="2" creationId="{BAA2C6D2-6AD2-EEB6-8CD8-B6BC9C69C115}"/>
          </ac:picMkLst>
        </pc:picChg>
      </pc:sldChg>
      <pc:sldChg chg="addSp modSp mod">
        <pc:chgData name="Shurupov Nikolai" userId="f7814f2b-3ef4-4615-94d1-38981c577a98" providerId="ADAL" clId="{164A38CE-770E-46B6-A0DD-65108F8CED05}" dt="2023-11-15T06:13:17.595" v="350" actId="1038"/>
        <pc:sldMkLst>
          <pc:docMk/>
          <pc:sldMk cId="3800830498" sldId="326"/>
        </pc:sldMkLst>
        <pc:spChg chg="add mod">
          <ac:chgData name="Shurupov Nikolai" userId="f7814f2b-3ef4-4615-94d1-38981c577a98" providerId="ADAL" clId="{164A38CE-770E-46B6-A0DD-65108F8CED05}" dt="2023-11-15T06:07:37.259" v="59" actId="20577"/>
          <ac:spMkLst>
            <pc:docMk/>
            <pc:sldMk cId="3800830498" sldId="326"/>
            <ac:spMk id="3" creationId="{C278DADC-55E8-A955-1DB3-C0673AEBBBF2}"/>
          </ac:spMkLst>
        </pc:spChg>
        <pc:picChg chg="add mod ord">
          <ac:chgData name="Shurupov Nikolai" userId="f7814f2b-3ef4-4615-94d1-38981c577a98" providerId="ADAL" clId="{164A38CE-770E-46B6-A0DD-65108F8CED05}" dt="2023-11-15T06:13:17.595" v="350" actId="1038"/>
          <ac:picMkLst>
            <pc:docMk/>
            <pc:sldMk cId="3800830498" sldId="326"/>
            <ac:picMk id="2" creationId="{9B5747E7-2CB5-53DC-6406-F3EC06F61CB8}"/>
          </ac:picMkLst>
        </pc:picChg>
      </pc:sldChg>
      <pc:sldChg chg="addSp delSp modSp mod">
        <pc:chgData name="Shurupov Nikolai" userId="f7814f2b-3ef4-4615-94d1-38981c577a98" providerId="ADAL" clId="{164A38CE-770E-46B6-A0DD-65108F8CED05}" dt="2023-11-15T06:13:06.125" v="344" actId="1038"/>
        <pc:sldMkLst>
          <pc:docMk/>
          <pc:sldMk cId="2856720909" sldId="327"/>
        </pc:sldMkLst>
        <pc:spChg chg="add mod">
          <ac:chgData name="Shurupov Nikolai" userId="f7814f2b-3ef4-4615-94d1-38981c577a98" providerId="ADAL" clId="{164A38CE-770E-46B6-A0DD-65108F8CED05}" dt="2023-11-15T06:07:56.298" v="74" actId="20577"/>
          <ac:spMkLst>
            <pc:docMk/>
            <pc:sldMk cId="2856720909" sldId="327"/>
            <ac:spMk id="2" creationId="{2C7958C7-0124-04D9-B227-C57A0AA5AC4E}"/>
          </ac:spMkLst>
        </pc:spChg>
        <pc:spChg chg="add del mod">
          <ac:chgData name="Shurupov Nikolai" userId="f7814f2b-3ef4-4615-94d1-38981c577a98" providerId="ADAL" clId="{164A38CE-770E-46B6-A0DD-65108F8CED05}" dt="2023-11-15T06:12:22.725" v="331"/>
          <ac:spMkLst>
            <pc:docMk/>
            <pc:sldMk cId="2856720909" sldId="327"/>
            <ac:spMk id="3" creationId="{45D160EB-B0AF-994F-C8EF-BF7A959ED31B}"/>
          </ac:spMkLst>
        </pc:spChg>
        <pc:spChg chg="add mod">
          <ac:chgData name="Shurupov Nikolai" userId="f7814f2b-3ef4-4615-94d1-38981c577a98" providerId="ADAL" clId="{164A38CE-770E-46B6-A0DD-65108F8CED05}" dt="2023-11-15T06:12:25.723" v="334"/>
          <ac:spMkLst>
            <pc:docMk/>
            <pc:sldMk cId="2856720909" sldId="327"/>
            <ac:spMk id="4" creationId="{D6F2B06E-584F-B4DE-DE46-9A111A49CA42}"/>
          </ac:spMkLst>
        </pc:spChg>
        <pc:spChg chg="add del">
          <ac:chgData name="Shurupov Nikolai" userId="f7814f2b-3ef4-4615-94d1-38981c577a98" providerId="ADAL" clId="{164A38CE-770E-46B6-A0DD-65108F8CED05}" dt="2023-11-15T06:12:23.358" v="332" actId="478"/>
          <ac:spMkLst>
            <pc:docMk/>
            <pc:sldMk cId="2856720909" sldId="327"/>
            <ac:spMk id="10" creationId="{F1586BD6-8762-C077-1237-AD640D57B5DD}"/>
          </ac:spMkLst>
        </pc:spChg>
        <pc:spChg chg="mod">
          <ac:chgData name="Shurupov Nikolai" userId="f7814f2b-3ef4-4615-94d1-38981c577a98" providerId="ADAL" clId="{164A38CE-770E-46B6-A0DD-65108F8CED05}" dt="2023-11-15T06:12:38.035" v="336" actId="1076"/>
          <ac:spMkLst>
            <pc:docMk/>
            <pc:sldMk cId="2856720909" sldId="327"/>
            <ac:spMk id="16" creationId="{8BC447D8-93EC-4EDB-3075-30DFB63ACC57}"/>
          </ac:spMkLst>
        </pc:spChg>
        <pc:spChg chg="del">
          <ac:chgData name="Shurupov Nikolai" userId="f7814f2b-3ef4-4615-94d1-38981c577a98" providerId="ADAL" clId="{164A38CE-770E-46B6-A0DD-65108F8CED05}" dt="2023-11-15T06:12:25.553" v="333" actId="478"/>
          <ac:spMkLst>
            <pc:docMk/>
            <pc:sldMk cId="2856720909" sldId="327"/>
            <ac:spMk id="43" creationId="{911331B7-3D11-083A-03BD-53201B68AEA3}"/>
          </ac:spMkLst>
        </pc:spChg>
        <pc:picChg chg="mod">
          <ac:chgData name="Shurupov Nikolai" userId="f7814f2b-3ef4-4615-94d1-38981c577a98" providerId="ADAL" clId="{164A38CE-770E-46B6-A0DD-65108F8CED05}" dt="2023-11-15T06:13:06.125" v="344" actId="1038"/>
          <ac:picMkLst>
            <pc:docMk/>
            <pc:sldMk cId="2856720909" sldId="327"/>
            <ac:picMk id="37" creationId="{0B572FB6-D50E-8B7C-E8E4-0964934B2E24}"/>
          </ac:picMkLst>
        </pc:picChg>
      </pc:sldChg>
      <pc:sldChg chg="new del">
        <pc:chgData name="Shurupov Nikolai" userId="f7814f2b-3ef4-4615-94d1-38981c577a98" providerId="ADAL" clId="{164A38CE-770E-46B6-A0DD-65108F8CED05}" dt="2023-11-15T06:09:57.713" v="265" actId="47"/>
        <pc:sldMkLst>
          <pc:docMk/>
          <pc:sldMk cId="1525875603" sldId="328"/>
        </pc:sldMkLst>
      </pc:sldChg>
      <pc:sldChg chg="addSp delSp modSp add mod ord">
        <pc:chgData name="Shurupov Nikolai" userId="f7814f2b-3ef4-4615-94d1-38981c577a98" providerId="ADAL" clId="{164A38CE-770E-46B6-A0DD-65108F8CED05}" dt="2023-11-15T06:11:49.672" v="292" actId="1076"/>
        <pc:sldMkLst>
          <pc:docMk/>
          <pc:sldMk cId="1573572417" sldId="329"/>
        </pc:sldMkLst>
        <pc:spChg chg="add del mod">
          <ac:chgData name="Shurupov Nikolai" userId="f7814f2b-3ef4-4615-94d1-38981c577a98" providerId="ADAL" clId="{164A38CE-770E-46B6-A0DD-65108F8CED05}" dt="2023-11-15T06:10:26.737" v="268"/>
          <ac:spMkLst>
            <pc:docMk/>
            <pc:sldMk cId="1573572417" sldId="329"/>
            <ac:spMk id="2" creationId="{57FE3416-8A89-3CC5-3011-2EAF0CD4E5EB}"/>
          </ac:spMkLst>
        </pc:spChg>
        <pc:spChg chg="add del mod">
          <ac:chgData name="Shurupov Nikolai" userId="f7814f2b-3ef4-4615-94d1-38981c577a98" providerId="ADAL" clId="{164A38CE-770E-46B6-A0DD-65108F8CED05}" dt="2023-11-15T06:10:26.737" v="268"/>
          <ac:spMkLst>
            <pc:docMk/>
            <pc:sldMk cId="1573572417" sldId="329"/>
            <ac:spMk id="3" creationId="{BEC043B8-115C-6FDF-643E-4645E631AF06}"/>
          </ac:spMkLst>
        </pc:spChg>
        <pc:spChg chg="add del mod">
          <ac:chgData name="Shurupov Nikolai" userId="f7814f2b-3ef4-4615-94d1-38981c577a98" providerId="ADAL" clId="{164A38CE-770E-46B6-A0DD-65108F8CED05}" dt="2023-11-15T06:10:26.737" v="268"/>
          <ac:spMkLst>
            <pc:docMk/>
            <pc:sldMk cId="1573572417" sldId="329"/>
            <ac:spMk id="4" creationId="{94055ADC-6F70-C834-22C8-44BCBC0133F3}"/>
          </ac:spMkLst>
        </pc:spChg>
        <pc:spChg chg="add del mod">
          <ac:chgData name="Shurupov Nikolai" userId="f7814f2b-3ef4-4615-94d1-38981c577a98" providerId="ADAL" clId="{164A38CE-770E-46B6-A0DD-65108F8CED05}" dt="2023-11-15T06:10:26.737" v="268"/>
          <ac:spMkLst>
            <pc:docMk/>
            <pc:sldMk cId="1573572417" sldId="329"/>
            <ac:spMk id="5" creationId="{D858EC48-0E06-91E0-09DB-12E6A4290935}"/>
          </ac:spMkLst>
        </pc:spChg>
        <pc:spChg chg="add del mod">
          <ac:chgData name="Shurupov Nikolai" userId="f7814f2b-3ef4-4615-94d1-38981c577a98" providerId="ADAL" clId="{164A38CE-770E-46B6-A0DD-65108F8CED05}" dt="2023-11-15T06:10:32.217" v="270" actId="478"/>
          <ac:spMkLst>
            <pc:docMk/>
            <pc:sldMk cId="1573572417" sldId="329"/>
            <ac:spMk id="6" creationId="{FA019D02-D4E3-32E4-6DA7-D4990249FD86}"/>
          </ac:spMkLst>
        </pc:spChg>
        <pc:spChg chg="add del mod">
          <ac:chgData name="Shurupov Nikolai" userId="f7814f2b-3ef4-4615-94d1-38981c577a98" providerId="ADAL" clId="{164A38CE-770E-46B6-A0DD-65108F8CED05}" dt="2023-11-15T06:11:30.768" v="288" actId="1076"/>
          <ac:spMkLst>
            <pc:docMk/>
            <pc:sldMk cId="1573572417" sldId="329"/>
            <ac:spMk id="9" creationId="{EE9F5480-0ECE-7A53-F32B-47E64E9B4A5B}"/>
          </ac:spMkLst>
        </pc:spChg>
        <pc:spChg chg="add mod">
          <ac:chgData name="Shurupov Nikolai" userId="f7814f2b-3ef4-4615-94d1-38981c577a98" providerId="ADAL" clId="{164A38CE-770E-46B6-A0DD-65108F8CED05}" dt="2023-11-15T06:11:49.672" v="292" actId="1076"/>
          <ac:spMkLst>
            <pc:docMk/>
            <pc:sldMk cId="1573572417" sldId="329"/>
            <ac:spMk id="10" creationId="{6466700B-B420-C509-E317-A9025757347D}"/>
          </ac:spMkLst>
        </pc:spChg>
        <pc:spChg chg="add mod">
          <ac:chgData name="Shurupov Nikolai" userId="f7814f2b-3ef4-4615-94d1-38981c577a98" providerId="ADAL" clId="{164A38CE-770E-46B6-A0DD-65108F8CED05}" dt="2023-11-15T06:11:36.141" v="290" actId="403"/>
          <ac:spMkLst>
            <pc:docMk/>
            <pc:sldMk cId="1573572417" sldId="329"/>
            <ac:spMk id="11" creationId="{4AF97FBD-C414-BD0D-CAE1-F3ADD41F4820}"/>
          </ac:spMkLst>
        </pc:spChg>
        <pc:spChg chg="mod">
          <ac:chgData name="Shurupov Nikolai" userId="f7814f2b-3ef4-4615-94d1-38981c577a98" providerId="ADAL" clId="{164A38CE-770E-46B6-A0DD-65108F8CED05}" dt="2023-11-15T06:11:00.186" v="281" actId="6549"/>
          <ac:spMkLst>
            <pc:docMk/>
            <pc:sldMk cId="1573572417" sldId="329"/>
            <ac:spMk id="39" creationId="{8CECAE9D-4258-547E-AD11-DBD58E310C0C}"/>
          </ac:spMkLst>
        </pc:spChg>
        <pc:spChg chg="del">
          <ac:chgData name="Shurupov Nikolai" userId="f7814f2b-3ef4-4615-94d1-38981c577a98" providerId="ADAL" clId="{164A38CE-770E-46B6-A0DD-65108F8CED05}" dt="2023-11-15T06:10:56.521" v="280" actId="478"/>
          <ac:spMkLst>
            <pc:docMk/>
            <pc:sldMk cId="1573572417" sldId="329"/>
            <ac:spMk id="40" creationId="{DA675021-7165-6C00-6695-53B3F745CC19}"/>
          </ac:spMkLst>
        </pc:spChg>
        <pc:spChg chg="del">
          <ac:chgData name="Shurupov Nikolai" userId="f7814f2b-3ef4-4615-94d1-38981c577a98" providerId="ADAL" clId="{164A38CE-770E-46B6-A0DD-65108F8CED05}" dt="2023-11-15T06:10:43.558" v="274" actId="478"/>
          <ac:spMkLst>
            <pc:docMk/>
            <pc:sldMk cId="1573572417" sldId="329"/>
            <ac:spMk id="41" creationId="{01202ACA-3F87-C7D4-AD7E-3A58EBB96A50}"/>
          </ac:spMkLst>
        </pc:spChg>
        <pc:spChg chg="mod">
          <ac:chgData name="Shurupov Nikolai" userId="f7814f2b-3ef4-4615-94d1-38981c577a98" providerId="ADAL" clId="{164A38CE-770E-46B6-A0DD-65108F8CED05}" dt="2023-11-15T06:11:42.080" v="291" actId="1076"/>
          <ac:spMkLst>
            <pc:docMk/>
            <pc:sldMk cId="1573572417" sldId="329"/>
            <ac:spMk id="45" creationId="{03A872FF-3AFF-327E-8E07-3A5B04B2D5D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23459-BDAB-443B-AA38-EE739F9E0FB0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DC9C2-B35E-4E34-B8D1-234C3F6007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41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61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8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74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624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34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99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043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987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754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239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52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64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87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92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96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794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519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713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DC9C2-B35E-4E34-B8D1-234C3F6007E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13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731F3-BF12-6651-B7F3-658A8D3EB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190762-3F5E-2CA3-D7B1-3CD571FC0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43603-973A-FAE8-471C-79CC209D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534C6-2910-BAA9-F6AE-71ED02C0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4DC262-7A8B-9E85-6717-647A63E3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59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D9595-CCD4-EBFF-C522-53F0A3EA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8F0B7E-A713-C340-B64A-1A73D5548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D5F357-2072-BECD-7982-06C46498F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9E5720-5F73-3CB8-9F3D-43609FAC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06AC94-7FBA-5C6A-F28A-86E97385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4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B5D41C-D272-8C14-1FCD-2B5C3AD8E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F7F545-AC5C-BC46-79D3-4699AD550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16D0E-1610-A72F-A5A9-4D473D8D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597E6F-44B7-B701-9320-4A6BB97C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08D081-BA9F-346F-3744-D2D4C1BA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15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8E35B-3DD5-DECA-1DDB-9EE13CC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81590-A411-EBA7-FFF8-F8369287A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8DC7C-82C3-2CE1-200F-FDA9E07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5D7E66-A001-195C-5BC2-B7146C1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83F3C-40FD-CF38-437E-75F46A39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9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28789-1940-830E-1B95-B57B5636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9D04A5-ADFE-332B-F98A-665C638D2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771EE9-9C9C-785B-751F-6D4E9BBC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B83819-5DAC-FEF7-65E8-C0A159BF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875F93-3556-6936-5E2F-069B6AF1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8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39FFB-09AB-C700-8FA1-99A85B05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7094E0-E8C9-9480-F7F9-F8B5D48BB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6D3908-1A70-6F08-F59C-32B6C80EC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749F57-0E50-DB71-9007-5A6F396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3E611B-899A-6D47-5FE3-7BAA7872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6F4188-2FEC-DE22-E3A7-56998DF0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58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8ED0-265E-920D-4C00-8BA8800C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60C22D-61E3-ADF5-D405-52E97EC3F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8BCCA9-D6BB-3A9A-DC58-BBEF21CCC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1BDC66-833F-DAA9-0ACA-B74B2224B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903E6D-95C4-62A8-A304-E1A77B774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05BD4EC-26E0-677B-9795-86FF2E91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BF6887-ACD7-54C6-595A-4DCCD866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B87FC9-F52E-8061-E15B-A043FE2C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40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F30FD-97D3-9C6C-630C-EB0DFB2D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DF5AE6-A5BE-CC7F-CB50-B1332A6A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F46469-2F39-C136-2C06-3428D212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E6AC66-0351-8CFC-091D-D181AEE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92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81AFC7-5101-3F43-30AF-C76A71A5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8BC50F-E28C-10B7-7B31-F2E48E9B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E9B535-610E-A33D-B237-A3D80CD2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52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DA757-EEDE-6BA4-3F9C-B5B63300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419DB-1FC0-A49B-52A8-2FD7DAC00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660331-8C0D-3A30-6E91-99AC4EFEC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FFB535-9A7C-6952-1E12-CA789DA8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27D3E-937B-E446-DE28-8EBB43A7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8C4AB3-0B91-4062-DE3E-7C04647B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08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90252-B568-691D-E0CA-E139BB45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2F3F8A-3DB8-F2B8-39DE-C62143B89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4C648D-CF0D-2EE4-007E-A86F3EB81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AB994A-7895-E7C4-B51C-028E3CFD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4180CF-3126-F8AC-ADA1-66002317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F4493-5810-A0BC-5822-B288299D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73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7E9339-12F6-859B-1C91-5CE560CD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DA1DE0-A955-AD51-21F6-AAFF50CD2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29D8F9-F87B-9ADE-0F5B-9BFDB3ED7D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58630-4D9A-43AA-974D-0A37E94C8A7A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57BED-383E-573E-845E-2E355B9A9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F66A9B-3451-C8DC-1B1E-B74233EC6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B36BD-0DAE-42DE-B1B4-E92254AB41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69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transurban-uah.github.io/Cadastral_Classifier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image" Target="../media/image1.png"/><Relationship Id="rId12" Type="http://schemas.openxmlformats.org/officeDocument/2006/relationships/image" Target="../media/image17.png"/><Relationship Id="rId17" Type="http://schemas.openxmlformats.org/officeDocument/2006/relationships/hyperlink" Target="https://github.com/TransUrban-UAH/Cadastral_Classifier/tarball/gh-pages" TargetMode="External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hyperlink" Target="https://github.com/TransUrban-UAH/Cadastral_Classifier/zipball/gh-pages" TargetMode="External"/><Relationship Id="rId23" Type="http://schemas.openxmlformats.org/officeDocument/2006/relationships/hyperlink" Target="https://doi.org/10.21138/bage.3280" TargetMode="External"/><Relationship Id="rId10" Type="http://schemas.openxmlformats.org/officeDocument/2006/relationships/image" Target="../media/image15.png"/><Relationship Id="rId19" Type="http://schemas.openxmlformats.org/officeDocument/2006/relationships/hyperlink" Target="https://github.com/TransUrban-UAH/Cadastral_Classifier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m4plan.uah.es/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hyperlink" Target="https://sim4plan.transyt-p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Ciudad con nieve&#10;&#10;Descripción generada automáticamente">
            <a:extLst>
              <a:ext uri="{FF2B5EF4-FFF2-40B4-BE49-F238E27FC236}">
                <a16:creationId xmlns:a16="http://schemas.microsoft.com/office/drawing/2014/main" id="{1AA466A0-9A1C-C8F0-5C3E-B956FFD1A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0" y="930037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253B844B-E275-C645-06D7-7DC23153E1C8}"/>
              </a:ext>
            </a:extLst>
          </p:cNvPr>
          <p:cNvGrpSpPr/>
          <p:nvPr/>
        </p:nvGrpSpPr>
        <p:grpSpPr>
          <a:xfrm>
            <a:off x="0" y="-1"/>
            <a:ext cx="12192000" cy="6860169"/>
            <a:chOff x="0" y="-1"/>
            <a:chExt cx="12192000" cy="686016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05F54A6-7BBE-E20A-9CEB-6D54FC741294}"/>
                </a:ext>
              </a:extLst>
            </p:cNvPr>
            <p:cNvSpPr/>
            <p:nvPr/>
          </p:nvSpPr>
          <p:spPr>
            <a:xfrm>
              <a:off x="0" y="-1"/>
              <a:ext cx="12192000" cy="1231911"/>
            </a:xfrm>
            <a:prstGeom prst="rect">
              <a:avLst/>
            </a:prstGeom>
            <a:solidFill>
              <a:srgbClr val="1B4B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3" name="Imagen 22" descr="Ciudad con nieve&#10;&#10;Descripción generada automáticamente">
              <a:extLst>
                <a:ext uri="{FF2B5EF4-FFF2-40B4-BE49-F238E27FC236}">
                  <a16:creationId xmlns:a16="http://schemas.microsoft.com/office/drawing/2014/main" id="{F5901F8A-8028-94A2-E311-B3D782B5A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1" t="18115" r="3698" b="14885"/>
            <a:stretch/>
          </p:blipFill>
          <p:spPr>
            <a:xfrm>
              <a:off x="2532" y="1280932"/>
              <a:ext cx="12189468" cy="5205593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  <p:pic>
          <p:nvPicPr>
            <p:cNvPr id="1030" name="Picture 6" descr="globe green&quot; Icon - Download for free – Iconduck">
              <a:extLst>
                <a:ext uri="{FF2B5EF4-FFF2-40B4-BE49-F238E27FC236}">
                  <a16:creationId xmlns:a16="http://schemas.microsoft.com/office/drawing/2014/main" id="{DA3E7683-B31E-69DC-2204-B6BED66EF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954778" y="6534214"/>
              <a:ext cx="282444" cy="28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56A1255-5985-AD56-FDF7-405ECE9654DF}"/>
                </a:ext>
              </a:extLst>
            </p:cNvPr>
            <p:cNvSpPr/>
            <p:nvPr/>
          </p:nvSpPr>
          <p:spPr>
            <a:xfrm>
              <a:off x="0" y="5927963"/>
              <a:ext cx="12192000" cy="932205"/>
            </a:xfrm>
            <a:prstGeom prst="rect">
              <a:avLst/>
            </a:prstGeom>
            <a:solidFill>
              <a:srgbClr val="1B4B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E6D5BE-DFF4-8976-CBFA-B410D8AD6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70" y="6108723"/>
            <a:ext cx="1832028" cy="606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B62C9F-01B3-49C7-B76E-3AF85AC86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14" y="6099339"/>
            <a:ext cx="2405487" cy="62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D56B92DB-8857-7661-DB66-C31E35D822C2}"/>
              </a:ext>
            </a:extLst>
          </p:cNvPr>
          <p:cNvSpPr txBox="1"/>
          <p:nvPr/>
        </p:nvSpPr>
        <p:spPr>
          <a:xfrm>
            <a:off x="2813959" y="165892"/>
            <a:ext cx="7478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Programa de Doctorado en Tecnologías de la Información Geográfica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362BFBC-B05F-CC88-9752-C373093C07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67"/>
          <a:stretch/>
        </p:blipFill>
        <p:spPr>
          <a:xfrm>
            <a:off x="11064897" y="5979600"/>
            <a:ext cx="1072928" cy="830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n 3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688FB43-3D62-BB1B-8427-76C9144C8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" y="6103419"/>
            <a:ext cx="2054839" cy="603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2" descr="Agencia Estatal de Investigación (AEI)">
            <a:extLst>
              <a:ext uri="{FF2B5EF4-FFF2-40B4-BE49-F238E27FC236}">
                <a16:creationId xmlns:a16="http://schemas.microsoft.com/office/drawing/2014/main" id="{18F37200-30F7-A5B5-1AE2-78EE0483F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20178" r="33222" b="6975"/>
          <a:stretch/>
        </p:blipFill>
        <p:spPr bwMode="auto">
          <a:xfrm>
            <a:off x="6625784" y="6109338"/>
            <a:ext cx="1475817" cy="61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Imagen 36" descr="Texto&#10;&#10;Descripción generada automáticamente">
            <a:extLst>
              <a:ext uri="{FF2B5EF4-FFF2-40B4-BE49-F238E27FC236}">
                <a16:creationId xmlns:a16="http://schemas.microsoft.com/office/drawing/2014/main" id="{83104D73-51F3-3E5B-20DF-ECEDCCE1C2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3" b="29612"/>
          <a:stretch/>
        </p:blipFill>
        <p:spPr>
          <a:xfrm>
            <a:off x="8218290" y="6103707"/>
            <a:ext cx="2729918" cy="626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Subtítulo 2">
            <a:extLst>
              <a:ext uri="{FF2B5EF4-FFF2-40B4-BE49-F238E27FC236}">
                <a16:creationId xmlns:a16="http://schemas.microsoft.com/office/drawing/2014/main" id="{BC45122B-74AD-36F0-BB61-786CF10323C7}"/>
              </a:ext>
            </a:extLst>
          </p:cNvPr>
          <p:cNvSpPr txBox="1">
            <a:spLocks/>
          </p:cNvSpPr>
          <p:nvPr/>
        </p:nvSpPr>
        <p:spPr>
          <a:xfrm>
            <a:off x="2945616" y="602077"/>
            <a:ext cx="6525376" cy="57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bg1"/>
                </a:solidFill>
              </a:rPr>
              <a:t>V </a:t>
            </a:r>
            <a:r>
              <a:rPr lang="en-US" sz="2000" b="1" dirty="0" err="1">
                <a:solidFill>
                  <a:schemeClr val="bg1"/>
                </a:solidFill>
              </a:rPr>
              <a:t>Simposio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Tecnologías</a:t>
            </a:r>
            <a:r>
              <a:rPr lang="en-US" sz="2000" dirty="0">
                <a:solidFill>
                  <a:schemeClr val="bg1"/>
                </a:solidFill>
              </a:rPr>
              <a:t> de la </a:t>
            </a:r>
            <a:r>
              <a:rPr lang="en-US" sz="2000" dirty="0" err="1">
                <a:solidFill>
                  <a:schemeClr val="bg1"/>
                </a:solidFill>
              </a:rPr>
              <a:t>Información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Geográfica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Subtítulo 2">
            <a:extLst>
              <a:ext uri="{FF2B5EF4-FFF2-40B4-BE49-F238E27FC236}">
                <a16:creationId xmlns:a16="http://schemas.microsoft.com/office/drawing/2014/main" id="{8CECAE9D-4258-547E-AD11-DBD58E310C0C}"/>
              </a:ext>
            </a:extLst>
          </p:cNvPr>
          <p:cNvSpPr txBox="1">
            <a:spLocks/>
          </p:cNvSpPr>
          <p:nvPr/>
        </p:nvSpPr>
        <p:spPr>
          <a:xfrm>
            <a:off x="4547574" y="3862896"/>
            <a:ext cx="2732101" cy="10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Autor: </a:t>
            </a:r>
            <a:r>
              <a:rPr lang="en-US" sz="2000" b="1" dirty="0"/>
              <a:t>Nikolai Shurupov</a:t>
            </a:r>
          </a:p>
        </p:txBody>
      </p:sp>
      <p:sp>
        <p:nvSpPr>
          <p:cNvPr id="40" name="Subtítulo 2">
            <a:extLst>
              <a:ext uri="{FF2B5EF4-FFF2-40B4-BE49-F238E27FC236}">
                <a16:creationId xmlns:a16="http://schemas.microsoft.com/office/drawing/2014/main" id="{DA675021-7165-6C00-6695-53B3F745CC19}"/>
              </a:ext>
            </a:extLst>
          </p:cNvPr>
          <p:cNvSpPr txBox="1">
            <a:spLocks/>
          </p:cNvSpPr>
          <p:nvPr/>
        </p:nvSpPr>
        <p:spPr>
          <a:xfrm>
            <a:off x="3779687" y="4514800"/>
            <a:ext cx="4625788" cy="704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Director: </a:t>
            </a:r>
            <a:r>
              <a:rPr lang="en-US" sz="2000" b="1" dirty="0"/>
              <a:t>Francisco Aguilera </a:t>
            </a:r>
            <a:r>
              <a:rPr lang="en-US" sz="2000" b="1" dirty="0" err="1"/>
              <a:t>Benavente</a:t>
            </a:r>
            <a:endParaRPr lang="en-US" sz="2000" b="1" dirty="0"/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01202ACA-3F87-C7D4-AD7E-3A58EBB96A50}"/>
              </a:ext>
            </a:extLst>
          </p:cNvPr>
          <p:cNvSpPr txBox="1">
            <a:spLocks/>
          </p:cNvSpPr>
          <p:nvPr/>
        </p:nvSpPr>
        <p:spPr>
          <a:xfrm>
            <a:off x="5271745" y="3580364"/>
            <a:ext cx="1641673" cy="60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15/11/2023</a:t>
            </a:r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id="{B6513E78-63D1-87ED-4B71-CBD3744B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18" y="35326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03A872FF-3AFF-327E-8E07-3A5B04B2D5DB}"/>
              </a:ext>
            </a:extLst>
          </p:cNvPr>
          <p:cNvSpPr txBox="1">
            <a:spLocks/>
          </p:cNvSpPr>
          <p:nvPr/>
        </p:nvSpPr>
        <p:spPr>
          <a:xfrm>
            <a:off x="1665222" y="1815347"/>
            <a:ext cx="9144000" cy="164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/>
              </a:rPr>
              <a:t>ANÁLISIS DE LOS USOS DE SUELO URBANO A NIVEL DE PARCELA EN DIFERENTES MUNICIPIOS ESPAÑOLES</a:t>
            </a:r>
          </a:p>
        </p:txBody>
      </p:sp>
    </p:spTree>
    <p:extLst>
      <p:ext uri="{BB962C8B-B14F-4D97-AF65-F5344CB8AC3E}">
        <p14:creationId xmlns:p14="http://schemas.microsoft.com/office/powerpoint/2010/main" val="389524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68;p116">
            <a:extLst>
              <a:ext uri="{FF2B5EF4-FFF2-40B4-BE49-F238E27FC236}">
                <a16:creationId xmlns:a16="http://schemas.microsoft.com/office/drawing/2014/main" id="{73033522-CDFD-5515-347E-09DCB6356C7D}"/>
              </a:ext>
            </a:extLst>
          </p:cNvPr>
          <p:cNvSpPr/>
          <p:nvPr/>
        </p:nvSpPr>
        <p:spPr>
          <a:xfrm>
            <a:off x="884141" y="803519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DFD339-8012-409D-17D0-2B83716D2A0A}"/>
              </a:ext>
            </a:extLst>
          </p:cNvPr>
          <p:cNvSpPr txBox="1"/>
          <p:nvPr/>
        </p:nvSpPr>
        <p:spPr>
          <a:xfrm>
            <a:off x="869060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sz="1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310FA4-6A55-12F8-04DD-A08815BE50A4}"/>
              </a:ext>
            </a:extLst>
          </p:cNvPr>
          <p:cNvSpPr txBox="1"/>
          <p:nvPr/>
        </p:nvSpPr>
        <p:spPr>
          <a:xfrm>
            <a:off x="10911654" y="567733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sz="1400" dirty="0"/>
          </a:p>
        </p:txBody>
      </p:sp>
      <p:sp>
        <p:nvSpPr>
          <p:cNvPr id="17" name="Google Shape;8269;p116">
            <a:extLst>
              <a:ext uri="{FF2B5EF4-FFF2-40B4-BE49-F238E27FC236}">
                <a16:creationId xmlns:a16="http://schemas.microsoft.com/office/drawing/2014/main" id="{3FDC2882-E3F3-3296-BDA2-D67723A4155E}"/>
              </a:ext>
            </a:extLst>
          </p:cNvPr>
          <p:cNvSpPr/>
          <p:nvPr/>
        </p:nvSpPr>
        <p:spPr>
          <a:xfrm>
            <a:off x="10911654" y="778167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cxnSp>
        <p:nvCxnSpPr>
          <p:cNvPr id="27" name="Google Shape;8274;p116">
            <a:extLst>
              <a:ext uri="{FF2B5EF4-FFF2-40B4-BE49-F238E27FC236}">
                <a16:creationId xmlns:a16="http://schemas.microsoft.com/office/drawing/2014/main" id="{74B441E8-3706-852C-74EE-8F6E6263EA01}"/>
              </a:ext>
            </a:extLst>
          </p:cNvPr>
          <p:cNvCxnSpPr>
            <a:cxnSpLocks/>
          </p:cNvCxnSpPr>
          <p:nvPr/>
        </p:nvCxnSpPr>
        <p:spPr>
          <a:xfrm>
            <a:off x="6781800" y="1141964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8274;p116">
            <a:extLst>
              <a:ext uri="{FF2B5EF4-FFF2-40B4-BE49-F238E27FC236}">
                <a16:creationId xmlns:a16="http://schemas.microsoft.com/office/drawing/2014/main" id="{864C512F-BB6F-5641-B8FB-B33EF2F74F15}"/>
              </a:ext>
            </a:extLst>
          </p:cNvPr>
          <p:cNvCxnSpPr>
            <a:cxnSpLocks/>
          </p:cNvCxnSpPr>
          <p:nvPr/>
        </p:nvCxnSpPr>
        <p:spPr>
          <a:xfrm>
            <a:off x="9309468" y="1135096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6B14D1C-E16D-6F6E-4FCB-D366EE48AA45}"/>
              </a:ext>
            </a:extLst>
          </p:cNvPr>
          <p:cNvSpPr txBox="1"/>
          <p:nvPr/>
        </p:nvSpPr>
        <p:spPr>
          <a:xfrm>
            <a:off x="5993279" y="588209"/>
            <a:ext cx="102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s-ES" sz="1400" dirty="0"/>
          </a:p>
        </p:txBody>
      </p:sp>
      <p:sp>
        <p:nvSpPr>
          <p:cNvPr id="35" name="Google Shape;8271;p116">
            <a:extLst>
              <a:ext uri="{FF2B5EF4-FFF2-40B4-BE49-F238E27FC236}">
                <a16:creationId xmlns:a16="http://schemas.microsoft.com/office/drawing/2014/main" id="{48194D03-34AF-7FAE-5E94-F6FE835FD518}"/>
              </a:ext>
            </a:extLst>
          </p:cNvPr>
          <p:cNvSpPr/>
          <p:nvPr/>
        </p:nvSpPr>
        <p:spPr>
          <a:xfrm>
            <a:off x="6007042" y="807575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620D7963-0532-A1AC-78C9-610732A8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09"/>
          <a:stretch/>
        </p:blipFill>
        <p:spPr>
          <a:xfrm>
            <a:off x="6013596" y="815538"/>
            <a:ext cx="339374" cy="683262"/>
          </a:xfrm>
          <a:prstGeom prst="rect">
            <a:avLst/>
          </a:prstGeom>
        </p:spPr>
      </p:pic>
      <p:cxnSp>
        <p:nvCxnSpPr>
          <p:cNvPr id="37" name="Google Shape;8273;p116">
            <a:extLst>
              <a:ext uri="{FF2B5EF4-FFF2-40B4-BE49-F238E27FC236}">
                <a16:creationId xmlns:a16="http://schemas.microsoft.com/office/drawing/2014/main" id="{4378CD43-190E-A06C-14ED-32DC26D29441}"/>
              </a:ext>
            </a:extLst>
          </p:cNvPr>
          <p:cNvCxnSpPr>
            <a:cxnSpLocks/>
          </p:cNvCxnSpPr>
          <p:nvPr/>
        </p:nvCxnSpPr>
        <p:spPr>
          <a:xfrm>
            <a:off x="1604488" y="1151361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66D6050-F9ED-AEEA-B1CC-FC4FC379466B}"/>
              </a:ext>
            </a:extLst>
          </p:cNvPr>
          <p:cNvSpPr txBox="1"/>
          <p:nvPr/>
        </p:nvSpPr>
        <p:spPr>
          <a:xfrm>
            <a:off x="3434244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sz="1400" dirty="0"/>
          </a:p>
        </p:txBody>
      </p:sp>
      <p:sp>
        <p:nvSpPr>
          <p:cNvPr id="48" name="Google Shape;8271;p116">
            <a:extLst>
              <a:ext uri="{FF2B5EF4-FFF2-40B4-BE49-F238E27FC236}">
                <a16:creationId xmlns:a16="http://schemas.microsoft.com/office/drawing/2014/main" id="{A6C0D2BB-3ED2-2063-EC9C-7AC1956C7F5C}"/>
              </a:ext>
            </a:extLst>
          </p:cNvPr>
          <p:cNvSpPr/>
          <p:nvPr/>
        </p:nvSpPr>
        <p:spPr>
          <a:xfrm>
            <a:off x="3438023" y="797614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D3427B9E-0077-6373-5D1E-B0073B52E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28"/>
          <a:stretch/>
        </p:blipFill>
        <p:spPr>
          <a:xfrm>
            <a:off x="3447580" y="797683"/>
            <a:ext cx="515018" cy="695004"/>
          </a:xfrm>
          <a:prstGeom prst="rect">
            <a:avLst/>
          </a:prstGeom>
        </p:spPr>
      </p:pic>
      <p:cxnSp>
        <p:nvCxnSpPr>
          <p:cNvPr id="50" name="Google Shape;8274;p116">
            <a:extLst>
              <a:ext uri="{FF2B5EF4-FFF2-40B4-BE49-F238E27FC236}">
                <a16:creationId xmlns:a16="http://schemas.microsoft.com/office/drawing/2014/main" id="{87CCF404-8D8D-A113-1809-E566AD27F385}"/>
              </a:ext>
            </a:extLst>
          </p:cNvPr>
          <p:cNvCxnSpPr>
            <a:cxnSpLocks/>
          </p:cNvCxnSpPr>
          <p:nvPr/>
        </p:nvCxnSpPr>
        <p:spPr>
          <a:xfrm>
            <a:off x="4210050" y="1153699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69D3038-5339-9CCE-CE29-BA2F46263777}"/>
              </a:ext>
            </a:extLst>
          </p:cNvPr>
          <p:cNvSpPr txBox="1"/>
          <p:nvPr/>
        </p:nvSpPr>
        <p:spPr>
          <a:xfrm>
            <a:off x="8547402" y="577245"/>
            <a:ext cx="1337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52" name="Google Shape;8271;p116">
            <a:extLst>
              <a:ext uri="{FF2B5EF4-FFF2-40B4-BE49-F238E27FC236}">
                <a16:creationId xmlns:a16="http://schemas.microsoft.com/office/drawing/2014/main" id="{32CADD8B-5482-0081-5EDF-2D128AC47630}"/>
              </a:ext>
            </a:extLst>
          </p:cNvPr>
          <p:cNvSpPr/>
          <p:nvPr/>
        </p:nvSpPr>
        <p:spPr>
          <a:xfrm>
            <a:off x="8552253" y="786788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3" name="Google Shape;11421;p126">
            <a:extLst>
              <a:ext uri="{FF2B5EF4-FFF2-40B4-BE49-F238E27FC236}">
                <a16:creationId xmlns:a16="http://schemas.microsoft.com/office/drawing/2014/main" id="{08E7734A-E15A-98D5-2BE0-24299DF03DFB}"/>
              </a:ext>
            </a:extLst>
          </p:cNvPr>
          <p:cNvGrpSpPr/>
          <p:nvPr/>
        </p:nvGrpSpPr>
        <p:grpSpPr>
          <a:xfrm>
            <a:off x="11120050" y="1496459"/>
            <a:ext cx="392385" cy="417116"/>
            <a:chOff x="-6713450" y="2397900"/>
            <a:chExt cx="295375" cy="291450"/>
          </a:xfrm>
        </p:grpSpPr>
        <p:sp>
          <p:nvSpPr>
            <p:cNvPr id="54" name="Google Shape;11422;p126">
              <a:extLst>
                <a:ext uri="{FF2B5EF4-FFF2-40B4-BE49-F238E27FC236}">
                  <a16:creationId xmlns:a16="http://schemas.microsoft.com/office/drawing/2014/main" id="{A976BC90-9117-80AE-5927-D175B49A0FB0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423;p126">
              <a:extLst>
                <a:ext uri="{FF2B5EF4-FFF2-40B4-BE49-F238E27FC236}">
                  <a16:creationId xmlns:a16="http://schemas.microsoft.com/office/drawing/2014/main" id="{F39DD2FD-7D9C-DB36-48C4-874BA5B8BCC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9692;p120">
            <a:extLst>
              <a:ext uri="{FF2B5EF4-FFF2-40B4-BE49-F238E27FC236}">
                <a16:creationId xmlns:a16="http://schemas.microsoft.com/office/drawing/2014/main" id="{F90D7C05-66D2-ABC8-7290-3BCC73AEF26D}"/>
              </a:ext>
            </a:extLst>
          </p:cNvPr>
          <p:cNvSpPr/>
          <p:nvPr/>
        </p:nvSpPr>
        <p:spPr>
          <a:xfrm>
            <a:off x="3590337" y="1520129"/>
            <a:ext cx="419739" cy="393503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pic>
        <p:nvPicPr>
          <p:cNvPr id="1026" name="Imagen 1025" descr="Icono&#10;&#10;Descripción generada automáticamente">
            <a:extLst>
              <a:ext uri="{FF2B5EF4-FFF2-40B4-BE49-F238E27FC236}">
                <a16:creationId xmlns:a16="http://schemas.microsoft.com/office/drawing/2014/main" id="{ED0C7AA8-15F5-09DC-EC71-BFE1740D95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634"/>
              </a:clrFrom>
              <a:clrTo>
                <a:srgbClr val="132634">
                  <a:alpha val="0"/>
                </a:srgbClr>
              </a:clrTo>
            </a:clrChange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281" y1="49023" x2="65137" y2="53613"/>
                        <a14:foregroundMark x1="51367" y1="51758" x2="51367" y2="51758"/>
                        <a14:foregroundMark x1="48242" y1="15918" x2="48242" y2="15918"/>
                        <a14:backgroundMark x1="47754" y1="45508" x2="47754" y2="45508"/>
                        <a14:backgroundMark x1="52930" y1="44531" x2="52930" y2="44531"/>
                        <a14:backgroundMark x1="33398" y1="76563" x2="33398" y2="76563"/>
                        <a14:backgroundMark x1="32813" y1="72363" x2="39941" y2="77148"/>
                        <a14:backgroundMark x1="32031" y1="73828" x2="35156" y2="75000"/>
                        <a14:backgroundMark x1="44727" y1="48145" x2="44727" y2="48145"/>
                        <a14:backgroundMark x1="46875" y1="45801" x2="44336" y2="48438"/>
                        <a14:backgroundMark x1="47852" y1="46387" x2="51074" y2="45020"/>
                        <a14:backgroundMark x1="55371" y1="47168" x2="49414" y2="43848"/>
                        <a14:backgroundMark x1="47070" y1="45801" x2="54395" y2="45215"/>
                        <a14:backgroundMark x1="44727" y1="45996" x2="54980" y2="45215"/>
                        <a14:backgroundMark x1="46094" y1="46777" x2="54199" y2="44434"/>
                        <a14:backgroundMark x1="49023" y1="44434" x2="52246" y2="44434"/>
                        <a14:backgroundMark x1="47852" y1="44434" x2="52051" y2="44629"/>
                        <a14:backgroundMark x1="48242" y1="44824" x2="52832" y2="44824"/>
                        <a14:backgroundMark x1="49023" y1="44629" x2="53809" y2="44629"/>
                        <a14:backgroundMark x1="47070" y1="44434" x2="51074" y2="44238"/>
                        <a14:backgroundMark x1="47461" y1="44238" x2="52441" y2="43848"/>
                        <a14:backgroundMark x1="48633" y1="44043" x2="53809" y2="44238"/>
                        <a14:backgroundMark x1="48047" y1="45410" x2="54004" y2="45215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4" y="1430801"/>
            <a:ext cx="655620" cy="655620"/>
          </a:xfrm>
          <a:prstGeom prst="rect">
            <a:avLst/>
          </a:prstGeom>
        </p:spPr>
      </p:pic>
      <p:grpSp>
        <p:nvGrpSpPr>
          <p:cNvPr id="1029" name="Grupo 1028">
            <a:extLst>
              <a:ext uri="{FF2B5EF4-FFF2-40B4-BE49-F238E27FC236}">
                <a16:creationId xmlns:a16="http://schemas.microsoft.com/office/drawing/2014/main" id="{6FDA14EB-BDCE-14BC-94DA-E11EAEE16170}"/>
              </a:ext>
            </a:extLst>
          </p:cNvPr>
          <p:cNvGrpSpPr/>
          <p:nvPr/>
        </p:nvGrpSpPr>
        <p:grpSpPr>
          <a:xfrm rot="2531261">
            <a:off x="8757402" y="1569471"/>
            <a:ext cx="321319" cy="329005"/>
            <a:chOff x="5682909" y="5623249"/>
            <a:chExt cx="668687" cy="684682"/>
          </a:xfrm>
        </p:grpSpPr>
        <p:sp>
          <p:nvSpPr>
            <p:cNvPr id="1030" name="Rectángulo: esquinas redondeadas 1029">
              <a:extLst>
                <a:ext uri="{FF2B5EF4-FFF2-40B4-BE49-F238E27FC236}">
                  <a16:creationId xmlns:a16="http://schemas.microsoft.com/office/drawing/2014/main" id="{5C5D0080-96DC-62F0-1452-16247EBCA325}"/>
                </a:ext>
              </a:extLst>
            </p:cNvPr>
            <p:cNvSpPr/>
            <p:nvPr/>
          </p:nvSpPr>
          <p:spPr>
            <a:xfrm>
              <a:off x="5682909" y="5623249"/>
              <a:ext cx="302754" cy="68468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1" name="Rectángulo: esquinas redondeadas 1030">
              <a:extLst>
                <a:ext uri="{FF2B5EF4-FFF2-40B4-BE49-F238E27FC236}">
                  <a16:creationId xmlns:a16="http://schemas.microsoft.com/office/drawing/2014/main" id="{80DDDBA9-D607-4181-4FFE-811591361A1C}"/>
                </a:ext>
              </a:extLst>
            </p:cNvPr>
            <p:cNvSpPr/>
            <p:nvPr/>
          </p:nvSpPr>
          <p:spPr>
            <a:xfrm>
              <a:off x="6057869" y="5631200"/>
              <a:ext cx="279891" cy="42193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2" name="Rectángulo: esquinas redondeadas 1031">
              <a:extLst>
                <a:ext uri="{FF2B5EF4-FFF2-40B4-BE49-F238E27FC236}">
                  <a16:creationId xmlns:a16="http://schemas.microsoft.com/office/drawing/2014/main" id="{E1B0AD78-C070-758A-D37E-939D9835BBEF}"/>
                </a:ext>
              </a:extLst>
            </p:cNvPr>
            <p:cNvSpPr/>
            <p:nvPr/>
          </p:nvSpPr>
          <p:spPr>
            <a:xfrm>
              <a:off x="6057869" y="6122194"/>
              <a:ext cx="293727" cy="185737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86AB9A94-E678-6031-F63F-5F72EE006E06}"/>
              </a:ext>
            </a:extLst>
          </p:cNvPr>
          <p:cNvSpPr/>
          <p:nvPr/>
        </p:nvSpPr>
        <p:spPr>
          <a:xfrm>
            <a:off x="1604488" y="613692"/>
            <a:ext cx="10479762" cy="15442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43" name="Picture 6" descr="globe green&quot; Icon - Download for free – Iconduck">
            <a:extLst>
              <a:ext uri="{FF2B5EF4-FFF2-40B4-BE49-F238E27FC236}">
                <a16:creationId xmlns:a16="http://schemas.microsoft.com/office/drawing/2014/main" id="{32E63309-4FE1-EE76-6512-585AAADC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Marcador de pie de página 4">
            <a:extLst>
              <a:ext uri="{FF2B5EF4-FFF2-40B4-BE49-F238E27FC236}">
                <a16:creationId xmlns:a16="http://schemas.microsoft.com/office/drawing/2014/main" id="{AC4F75BF-7B18-3EE2-77AE-6BF07049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1145" name="CuadroTexto 1144">
            <a:extLst>
              <a:ext uri="{FF2B5EF4-FFF2-40B4-BE49-F238E27FC236}">
                <a16:creationId xmlns:a16="http://schemas.microsoft.com/office/drawing/2014/main" id="{66335CAA-D594-AA7C-1359-1CA0575EE16A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pic>
        <p:nvPicPr>
          <p:cNvPr id="1033" name="Imagen 1032" descr="Ciudad con nieve&#10;&#10;Descripción generada automáticamente">
            <a:extLst>
              <a:ext uri="{FF2B5EF4-FFF2-40B4-BE49-F238E27FC236}">
                <a16:creationId xmlns:a16="http://schemas.microsoft.com/office/drawing/2014/main" id="{D7CEECE7-749A-6041-74B8-263E63F8A0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F571F72-06F4-77DD-C127-DE9739A1E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57" y="803175"/>
            <a:ext cx="655407" cy="677579"/>
          </a:xfrm>
          <a:prstGeom prst="rect">
            <a:avLst/>
          </a:prstGeom>
        </p:spPr>
      </p:pic>
      <p:grpSp>
        <p:nvGrpSpPr>
          <p:cNvPr id="59" name="Google Shape;11547;p126">
            <a:extLst>
              <a:ext uri="{FF2B5EF4-FFF2-40B4-BE49-F238E27FC236}">
                <a16:creationId xmlns:a16="http://schemas.microsoft.com/office/drawing/2014/main" id="{73AB6B2A-38BA-1AD8-9DE2-D28F7D85F064}"/>
              </a:ext>
            </a:extLst>
          </p:cNvPr>
          <p:cNvGrpSpPr/>
          <p:nvPr/>
        </p:nvGrpSpPr>
        <p:grpSpPr>
          <a:xfrm>
            <a:off x="1035555" y="1504488"/>
            <a:ext cx="358905" cy="360813"/>
            <a:chOff x="-3852025" y="2764950"/>
            <a:chExt cx="291450" cy="293000"/>
          </a:xfrm>
        </p:grpSpPr>
        <p:sp>
          <p:nvSpPr>
            <p:cNvPr id="60" name="Google Shape;11548;p126">
              <a:extLst>
                <a:ext uri="{FF2B5EF4-FFF2-40B4-BE49-F238E27FC236}">
                  <a16:creationId xmlns:a16="http://schemas.microsoft.com/office/drawing/2014/main" id="{A4829E34-3CAA-4C10-013C-49C515E9B460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549;p126">
              <a:extLst>
                <a:ext uri="{FF2B5EF4-FFF2-40B4-BE49-F238E27FC236}">
                  <a16:creationId xmlns:a16="http://schemas.microsoft.com/office/drawing/2014/main" id="{88543970-873C-C73A-46BB-A2F490904948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1" name="CuadroTexto 1090">
            <a:extLst>
              <a:ext uri="{FF2B5EF4-FFF2-40B4-BE49-F238E27FC236}">
                <a16:creationId xmlns:a16="http://schemas.microsoft.com/office/drawing/2014/main" id="{9386F5BC-0943-89DD-7800-2B6F8878168B}"/>
              </a:ext>
            </a:extLst>
          </p:cNvPr>
          <p:cNvSpPr txBox="1"/>
          <p:nvPr/>
        </p:nvSpPr>
        <p:spPr>
          <a:xfrm>
            <a:off x="5059002" y="3263525"/>
            <a:ext cx="2958864" cy="1689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Pone al alcance de un amplio espectro de usuarios una forma sencilla de generar </a:t>
            </a:r>
            <a:r>
              <a:rPr lang="es-ES" sz="1400" b="1" dirty="0">
                <a:solidFill>
                  <a:srgbClr val="0E29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clasificaciones </a:t>
            </a:r>
            <a:r>
              <a:rPr lang="es-E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flexibles a partir de una información tan rica como es la proporcionada por la </a:t>
            </a:r>
            <a:r>
              <a:rPr lang="es-ES" sz="1400" b="1" dirty="0">
                <a:solidFill>
                  <a:srgbClr val="0E29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General de Catastro</a:t>
            </a:r>
            <a:endParaRPr lang="en-GB" sz="1400" b="1" dirty="0">
              <a:solidFill>
                <a:srgbClr val="0E29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94" name="Grupo 1093">
            <a:extLst>
              <a:ext uri="{FF2B5EF4-FFF2-40B4-BE49-F238E27FC236}">
                <a16:creationId xmlns:a16="http://schemas.microsoft.com/office/drawing/2014/main" id="{5B6AD1FE-3F5B-1DBF-D3BD-60FA0A9A8C4A}"/>
              </a:ext>
            </a:extLst>
          </p:cNvPr>
          <p:cNvGrpSpPr/>
          <p:nvPr/>
        </p:nvGrpSpPr>
        <p:grpSpPr>
          <a:xfrm>
            <a:off x="4943082" y="4908133"/>
            <a:ext cx="3884966" cy="1506025"/>
            <a:chOff x="604925" y="1947137"/>
            <a:chExt cx="12312600" cy="4773028"/>
          </a:xfrm>
        </p:grpSpPr>
        <p:pic>
          <p:nvPicPr>
            <p:cNvPr id="1105" name="Imagen 1104" descr="Forma&#10;&#10;Descripción generada automáticamente">
              <a:extLst>
                <a:ext uri="{FF2B5EF4-FFF2-40B4-BE49-F238E27FC236}">
                  <a16:creationId xmlns:a16="http://schemas.microsoft.com/office/drawing/2014/main" id="{35D7C35E-3E65-9416-CE71-6E655034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3" b="2723"/>
            <a:stretch>
              <a:fillRect/>
            </a:stretch>
          </p:blipFill>
          <p:spPr bwMode="auto">
            <a:xfrm>
              <a:off x="3032604" y="3334552"/>
              <a:ext cx="1700533" cy="15278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06" name="Imagen 1105" descr="Forma&#10;&#10;Descripción generada automáticamente">
              <a:extLst>
                <a:ext uri="{FF2B5EF4-FFF2-40B4-BE49-F238E27FC236}">
                  <a16:creationId xmlns:a16="http://schemas.microsoft.com/office/drawing/2014/main" id="{1559CC17-4FB9-9A98-DAB7-1E8D1727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" b="2817"/>
            <a:stretch>
              <a:fillRect/>
            </a:stretch>
          </p:blipFill>
          <p:spPr bwMode="auto">
            <a:xfrm>
              <a:off x="806788" y="3407203"/>
              <a:ext cx="1539876" cy="13811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07" name="Imagen 1106" descr="Diagrama&#10;&#10;Descripción generada automáticamente">
              <a:extLst>
                <a:ext uri="{FF2B5EF4-FFF2-40B4-BE49-F238E27FC236}">
                  <a16:creationId xmlns:a16="http://schemas.microsoft.com/office/drawing/2014/main" id="{65FD160C-ABB8-28B4-1178-90D14DD21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"/>
            <a:stretch/>
          </p:blipFill>
          <p:spPr bwMode="auto">
            <a:xfrm>
              <a:off x="5261310" y="1947137"/>
              <a:ext cx="4272788" cy="38131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08" name="Imagen 1107">
              <a:extLst>
                <a:ext uri="{FF2B5EF4-FFF2-40B4-BE49-F238E27FC236}">
                  <a16:creationId xmlns:a16="http://schemas.microsoft.com/office/drawing/2014/main" id="{1D9DCE1D-D08D-8918-35C9-672313DDB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61964" y="3330396"/>
              <a:ext cx="2787651" cy="238125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9" name="Grupo 1108">
              <a:extLst>
                <a:ext uri="{FF2B5EF4-FFF2-40B4-BE49-F238E27FC236}">
                  <a16:creationId xmlns:a16="http://schemas.microsoft.com/office/drawing/2014/main" id="{BD4390BB-D945-2D2E-9A44-734C73A2543E}"/>
                </a:ext>
              </a:extLst>
            </p:cNvPr>
            <p:cNvGrpSpPr/>
            <p:nvPr/>
          </p:nvGrpSpPr>
          <p:grpSpPr>
            <a:xfrm>
              <a:off x="1637857" y="4247757"/>
              <a:ext cx="9729458" cy="151676"/>
              <a:chOff x="2055107" y="4824776"/>
              <a:chExt cx="9729456" cy="151676"/>
            </a:xfrm>
          </p:grpSpPr>
          <p:cxnSp>
            <p:nvCxnSpPr>
              <p:cNvPr id="1127" name="Conector recto 1126">
                <a:extLst>
                  <a:ext uri="{FF2B5EF4-FFF2-40B4-BE49-F238E27FC236}">
                    <a16:creationId xmlns:a16="http://schemas.microsoft.com/office/drawing/2014/main" id="{A4C83ADF-0652-6A84-CCBA-C06F81273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376" y="4906597"/>
                <a:ext cx="959519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8" name="Elipse 1127">
                <a:extLst>
                  <a:ext uri="{FF2B5EF4-FFF2-40B4-BE49-F238E27FC236}">
                    <a16:creationId xmlns:a16="http://schemas.microsoft.com/office/drawing/2014/main" id="{5CAC5DAD-5279-B8AA-B32D-031B11EDB001}"/>
                  </a:ext>
                </a:extLst>
              </p:cNvPr>
              <p:cNvSpPr/>
              <p:nvPr/>
            </p:nvSpPr>
            <p:spPr>
              <a:xfrm>
                <a:off x="2055107" y="4836749"/>
                <a:ext cx="139698" cy="13970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9" name="Elipse 1128">
                <a:extLst>
                  <a:ext uri="{FF2B5EF4-FFF2-40B4-BE49-F238E27FC236}">
                    <a16:creationId xmlns:a16="http://schemas.microsoft.com/office/drawing/2014/main" id="{7104AF71-FF76-8BC3-EEFB-5049ED260C67}"/>
                  </a:ext>
                </a:extLst>
              </p:cNvPr>
              <p:cNvSpPr/>
              <p:nvPr/>
            </p:nvSpPr>
            <p:spPr>
              <a:xfrm>
                <a:off x="4837293" y="4824781"/>
                <a:ext cx="139698" cy="13969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0" name="Elipse 1129">
                <a:extLst>
                  <a:ext uri="{FF2B5EF4-FFF2-40B4-BE49-F238E27FC236}">
                    <a16:creationId xmlns:a16="http://schemas.microsoft.com/office/drawing/2014/main" id="{99EC4A97-6C53-41E4-B53A-86061B3DA2A7}"/>
                  </a:ext>
                </a:extLst>
              </p:cNvPr>
              <p:cNvSpPr/>
              <p:nvPr/>
            </p:nvSpPr>
            <p:spPr>
              <a:xfrm>
                <a:off x="11644865" y="4824776"/>
                <a:ext cx="139698" cy="13969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1" name="Elipse 1130">
                <a:extLst>
                  <a:ext uri="{FF2B5EF4-FFF2-40B4-BE49-F238E27FC236}">
                    <a16:creationId xmlns:a16="http://schemas.microsoft.com/office/drawing/2014/main" id="{232FD470-EA16-0512-CD65-8AD780A0CAE4}"/>
                  </a:ext>
                </a:extLst>
              </p:cNvPr>
              <p:cNvSpPr/>
              <p:nvPr/>
            </p:nvSpPr>
            <p:spPr>
              <a:xfrm>
                <a:off x="9520228" y="4824776"/>
                <a:ext cx="139701" cy="13969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110" name="Grupo 1109">
              <a:extLst>
                <a:ext uri="{FF2B5EF4-FFF2-40B4-BE49-F238E27FC236}">
                  <a16:creationId xmlns:a16="http://schemas.microsoft.com/office/drawing/2014/main" id="{EABA071A-021F-7E40-EB5C-62401A2166D9}"/>
                </a:ext>
              </a:extLst>
            </p:cNvPr>
            <p:cNvGrpSpPr/>
            <p:nvPr/>
          </p:nvGrpSpPr>
          <p:grpSpPr>
            <a:xfrm>
              <a:off x="1637849" y="5781997"/>
              <a:ext cx="9729466" cy="151606"/>
              <a:chOff x="2055099" y="4480719"/>
              <a:chExt cx="9729464" cy="151606"/>
            </a:xfrm>
          </p:grpSpPr>
          <p:cxnSp>
            <p:nvCxnSpPr>
              <p:cNvPr id="1122" name="Conector recto 1121">
                <a:extLst>
                  <a:ext uri="{FF2B5EF4-FFF2-40B4-BE49-F238E27FC236}">
                    <a16:creationId xmlns:a16="http://schemas.microsoft.com/office/drawing/2014/main" id="{ABB2F56A-3085-D3BD-D605-0A57A28582E3}"/>
                  </a:ext>
                </a:extLst>
              </p:cNvPr>
              <p:cNvCxnSpPr>
                <a:cxnSpLocks/>
                <a:stCxn id="1123" idx="6"/>
              </p:cNvCxnSpPr>
              <p:nvPr/>
            </p:nvCxnSpPr>
            <p:spPr>
              <a:xfrm flipV="1">
                <a:off x="2194797" y="4562474"/>
                <a:ext cx="9514777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3" name="Elipse 1122">
                <a:extLst>
                  <a:ext uri="{FF2B5EF4-FFF2-40B4-BE49-F238E27FC236}">
                    <a16:creationId xmlns:a16="http://schemas.microsoft.com/office/drawing/2014/main" id="{E6540943-23BD-3C18-12FD-F88A17F6F369}"/>
                  </a:ext>
                </a:extLst>
              </p:cNvPr>
              <p:cNvSpPr/>
              <p:nvPr/>
            </p:nvSpPr>
            <p:spPr>
              <a:xfrm>
                <a:off x="2055099" y="4492626"/>
                <a:ext cx="139698" cy="1396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4" name="Elipse 1123">
                <a:extLst>
                  <a:ext uri="{FF2B5EF4-FFF2-40B4-BE49-F238E27FC236}">
                    <a16:creationId xmlns:a16="http://schemas.microsoft.com/office/drawing/2014/main" id="{E173D45E-6887-9246-813D-221A65037660}"/>
                  </a:ext>
                </a:extLst>
              </p:cNvPr>
              <p:cNvSpPr/>
              <p:nvPr/>
            </p:nvSpPr>
            <p:spPr>
              <a:xfrm>
                <a:off x="4837291" y="4480719"/>
                <a:ext cx="139698" cy="1396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5" name="Elipse 1124">
                <a:extLst>
                  <a:ext uri="{FF2B5EF4-FFF2-40B4-BE49-F238E27FC236}">
                    <a16:creationId xmlns:a16="http://schemas.microsoft.com/office/drawing/2014/main" id="{8EB64DFE-D67B-289C-4B6C-E245DF698284}"/>
                  </a:ext>
                </a:extLst>
              </p:cNvPr>
              <p:cNvSpPr/>
              <p:nvPr/>
            </p:nvSpPr>
            <p:spPr>
              <a:xfrm>
                <a:off x="11644864" y="4480719"/>
                <a:ext cx="139699" cy="1397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6" name="Elipse 1125">
                <a:extLst>
                  <a:ext uri="{FF2B5EF4-FFF2-40B4-BE49-F238E27FC236}">
                    <a16:creationId xmlns:a16="http://schemas.microsoft.com/office/drawing/2014/main" id="{1E588FAE-CFFA-0F6B-DF25-7A7BA50CFDC3}"/>
                  </a:ext>
                </a:extLst>
              </p:cNvPr>
              <p:cNvSpPr/>
              <p:nvPr/>
            </p:nvSpPr>
            <p:spPr>
              <a:xfrm>
                <a:off x="9520228" y="4480719"/>
                <a:ext cx="139701" cy="1396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111" name="Conector recto 1110">
              <a:extLst>
                <a:ext uri="{FF2B5EF4-FFF2-40B4-BE49-F238E27FC236}">
                  <a16:creationId xmlns:a16="http://schemas.microsoft.com/office/drawing/2014/main" id="{C39F1F2E-5741-FA86-A03F-AD2897F801A3}"/>
                </a:ext>
              </a:extLst>
            </p:cNvPr>
            <p:cNvCxnSpPr>
              <a:cxnSpLocks/>
              <a:stCxn id="1128" idx="4"/>
            </p:cNvCxnSpPr>
            <p:nvPr/>
          </p:nvCxnSpPr>
          <p:spPr>
            <a:xfrm>
              <a:off x="1707709" y="4399400"/>
              <a:ext cx="5" cy="139447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2" name="Conector recto 1111">
              <a:extLst>
                <a:ext uri="{FF2B5EF4-FFF2-40B4-BE49-F238E27FC236}">
                  <a16:creationId xmlns:a16="http://schemas.microsoft.com/office/drawing/2014/main" id="{5FED9FC6-8463-3D96-CF76-F30550F55961}"/>
                </a:ext>
              </a:extLst>
            </p:cNvPr>
            <p:cNvCxnSpPr>
              <a:cxnSpLocks/>
              <a:stCxn id="1129" idx="4"/>
            </p:cNvCxnSpPr>
            <p:nvPr/>
          </p:nvCxnSpPr>
          <p:spPr>
            <a:xfrm flipH="1">
              <a:off x="4488697" y="4387427"/>
              <a:ext cx="1196" cy="139453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3" name="Conector recto 1112">
              <a:extLst>
                <a:ext uri="{FF2B5EF4-FFF2-40B4-BE49-F238E27FC236}">
                  <a16:creationId xmlns:a16="http://schemas.microsoft.com/office/drawing/2014/main" id="{EA2083CC-41EE-CBBB-433E-B71ED115A8D9}"/>
                </a:ext>
              </a:extLst>
            </p:cNvPr>
            <p:cNvCxnSpPr>
              <a:cxnSpLocks/>
              <a:stCxn id="1131" idx="4"/>
            </p:cNvCxnSpPr>
            <p:nvPr/>
          </p:nvCxnSpPr>
          <p:spPr>
            <a:xfrm>
              <a:off x="9172829" y="4387423"/>
              <a:ext cx="0" cy="140644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4" name="Conector recto 1113">
              <a:extLst>
                <a:ext uri="{FF2B5EF4-FFF2-40B4-BE49-F238E27FC236}">
                  <a16:creationId xmlns:a16="http://schemas.microsoft.com/office/drawing/2014/main" id="{A15339F0-2373-C99F-1C3E-AA3FF0495B25}"/>
                </a:ext>
              </a:extLst>
            </p:cNvPr>
            <p:cNvCxnSpPr>
              <a:cxnSpLocks/>
            </p:cNvCxnSpPr>
            <p:nvPr/>
          </p:nvCxnSpPr>
          <p:spPr>
            <a:xfrm>
              <a:off x="11299006" y="4387423"/>
              <a:ext cx="0" cy="140644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5" name="CuadroTexto 1114">
              <a:extLst>
                <a:ext uri="{FF2B5EF4-FFF2-40B4-BE49-F238E27FC236}">
                  <a16:creationId xmlns:a16="http://schemas.microsoft.com/office/drawing/2014/main" id="{E4595A84-597F-655A-51F5-4C9162D93E99}"/>
                </a:ext>
              </a:extLst>
            </p:cNvPr>
            <p:cNvSpPr txBox="1"/>
            <p:nvPr/>
          </p:nvSpPr>
          <p:spPr>
            <a:xfrm>
              <a:off x="604925" y="5912418"/>
              <a:ext cx="2540231" cy="78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Manzana</a:t>
              </a:r>
              <a:endParaRPr lang="es-ES" sz="1200" b="1" dirty="0"/>
            </a:p>
          </p:txBody>
        </p:sp>
        <p:sp>
          <p:nvSpPr>
            <p:cNvPr id="1116" name="CuadroTexto 1115">
              <a:extLst>
                <a:ext uri="{FF2B5EF4-FFF2-40B4-BE49-F238E27FC236}">
                  <a16:creationId xmlns:a16="http://schemas.microsoft.com/office/drawing/2014/main" id="{8F79DED7-701F-7C15-AFA7-13D86F64256C}"/>
                </a:ext>
              </a:extLst>
            </p:cNvPr>
            <p:cNvSpPr txBox="1"/>
            <p:nvPr/>
          </p:nvSpPr>
          <p:spPr>
            <a:xfrm>
              <a:off x="3419861" y="5915432"/>
              <a:ext cx="2540231" cy="80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Parcela</a:t>
              </a:r>
              <a:endParaRPr lang="es-ES" sz="1200" b="1" dirty="0"/>
            </a:p>
          </p:txBody>
        </p:sp>
        <p:sp>
          <p:nvSpPr>
            <p:cNvPr id="1117" name="CuadroTexto 1116">
              <a:extLst>
                <a:ext uri="{FF2B5EF4-FFF2-40B4-BE49-F238E27FC236}">
                  <a16:creationId xmlns:a16="http://schemas.microsoft.com/office/drawing/2014/main" id="{5C5BF58D-C734-F0DF-CD94-548858490333}"/>
                </a:ext>
              </a:extLst>
            </p:cNvPr>
            <p:cNvSpPr txBox="1"/>
            <p:nvPr/>
          </p:nvSpPr>
          <p:spPr>
            <a:xfrm>
              <a:off x="6562748" y="5932546"/>
              <a:ext cx="2540231" cy="78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Edificación</a:t>
              </a:r>
              <a:endParaRPr lang="es-ES" sz="1200" b="1" dirty="0"/>
            </a:p>
          </p:txBody>
        </p:sp>
        <p:sp>
          <p:nvSpPr>
            <p:cNvPr id="1118" name="CuadroTexto 1117">
              <a:extLst>
                <a:ext uri="{FF2B5EF4-FFF2-40B4-BE49-F238E27FC236}">
                  <a16:creationId xmlns:a16="http://schemas.microsoft.com/office/drawing/2014/main" id="{30B102B0-B1EB-CBB8-4EB2-652BD22203FB}"/>
                </a:ext>
              </a:extLst>
            </p:cNvPr>
            <p:cNvSpPr txBox="1"/>
            <p:nvPr/>
          </p:nvSpPr>
          <p:spPr>
            <a:xfrm>
              <a:off x="10040196" y="5922994"/>
              <a:ext cx="2877329" cy="78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/>
                <a:t>Construcción</a:t>
              </a:r>
            </a:p>
          </p:txBody>
        </p:sp>
        <p:sp>
          <p:nvSpPr>
            <p:cNvPr id="1119" name="CuadroTexto 1118">
              <a:extLst>
                <a:ext uri="{FF2B5EF4-FFF2-40B4-BE49-F238E27FC236}">
                  <a16:creationId xmlns:a16="http://schemas.microsoft.com/office/drawing/2014/main" id="{568D991E-706D-0196-A568-144B2B68817F}"/>
                </a:ext>
              </a:extLst>
            </p:cNvPr>
            <p:cNvSpPr txBox="1"/>
            <p:nvPr/>
          </p:nvSpPr>
          <p:spPr>
            <a:xfrm>
              <a:off x="2856158" y="5844480"/>
              <a:ext cx="684656" cy="70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/>
                <a:t>&gt;</a:t>
              </a:r>
            </a:p>
          </p:txBody>
        </p:sp>
        <p:sp>
          <p:nvSpPr>
            <p:cNvPr id="1120" name="CuadroTexto 1119">
              <a:extLst>
                <a:ext uri="{FF2B5EF4-FFF2-40B4-BE49-F238E27FC236}">
                  <a16:creationId xmlns:a16="http://schemas.microsoft.com/office/drawing/2014/main" id="{5619AA05-1032-204F-15E9-877BDE0691EF}"/>
                </a:ext>
              </a:extLst>
            </p:cNvPr>
            <p:cNvSpPr txBox="1"/>
            <p:nvPr/>
          </p:nvSpPr>
          <p:spPr>
            <a:xfrm>
              <a:off x="5613600" y="5857274"/>
              <a:ext cx="684655" cy="70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/>
                <a:t>&gt;</a:t>
              </a:r>
            </a:p>
          </p:txBody>
        </p:sp>
        <p:sp>
          <p:nvSpPr>
            <p:cNvPr id="1121" name="CuadroTexto 1120">
              <a:extLst>
                <a:ext uri="{FF2B5EF4-FFF2-40B4-BE49-F238E27FC236}">
                  <a16:creationId xmlns:a16="http://schemas.microsoft.com/office/drawing/2014/main" id="{E5B8189D-80BA-6220-70C7-27291D0C0BB5}"/>
                </a:ext>
              </a:extLst>
            </p:cNvPr>
            <p:cNvSpPr txBox="1"/>
            <p:nvPr/>
          </p:nvSpPr>
          <p:spPr>
            <a:xfrm>
              <a:off x="8949945" y="5833839"/>
              <a:ext cx="684655" cy="70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/>
                <a:t>&gt;</a:t>
              </a:r>
            </a:p>
          </p:txBody>
        </p:sp>
      </p:grpSp>
      <p:pic>
        <p:nvPicPr>
          <p:cNvPr id="1095" name="Imagen 1094">
            <a:extLst>
              <a:ext uri="{FF2B5EF4-FFF2-40B4-BE49-F238E27FC236}">
                <a16:creationId xmlns:a16="http://schemas.microsoft.com/office/drawing/2014/main" id="{7EF435DB-F178-71CA-A161-4C2A75E8C7C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64078" y="5095948"/>
            <a:ext cx="2893705" cy="1144974"/>
          </a:xfrm>
          <a:prstGeom prst="rect">
            <a:avLst/>
          </a:prstGeom>
        </p:spPr>
      </p:pic>
      <p:cxnSp>
        <p:nvCxnSpPr>
          <p:cNvPr id="1096" name="Conector recto de flecha 1095">
            <a:extLst>
              <a:ext uri="{FF2B5EF4-FFF2-40B4-BE49-F238E27FC236}">
                <a16:creationId xmlns:a16="http://schemas.microsoft.com/office/drawing/2014/main" id="{9BEEB643-8C81-0614-7667-549FDBF8A15C}"/>
              </a:ext>
            </a:extLst>
          </p:cNvPr>
          <p:cNvCxnSpPr>
            <a:cxnSpLocks/>
          </p:cNvCxnSpPr>
          <p:nvPr/>
        </p:nvCxnSpPr>
        <p:spPr>
          <a:xfrm flipH="1">
            <a:off x="8408823" y="5598742"/>
            <a:ext cx="11259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7" name="Conector recto de flecha 1096">
            <a:extLst>
              <a:ext uri="{FF2B5EF4-FFF2-40B4-BE49-F238E27FC236}">
                <a16:creationId xmlns:a16="http://schemas.microsoft.com/office/drawing/2014/main" id="{AAFC775F-139F-2667-985C-DF4FBD505260}"/>
              </a:ext>
            </a:extLst>
          </p:cNvPr>
          <p:cNvCxnSpPr>
            <a:cxnSpLocks/>
          </p:cNvCxnSpPr>
          <p:nvPr/>
        </p:nvCxnSpPr>
        <p:spPr>
          <a:xfrm flipH="1">
            <a:off x="8423566" y="5954120"/>
            <a:ext cx="1120226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99" name="Grupo 1098">
            <a:extLst>
              <a:ext uri="{FF2B5EF4-FFF2-40B4-BE49-F238E27FC236}">
                <a16:creationId xmlns:a16="http://schemas.microsoft.com/office/drawing/2014/main" id="{40D43306-145D-D65B-679F-FFB356BE780B}"/>
              </a:ext>
            </a:extLst>
          </p:cNvPr>
          <p:cNvGrpSpPr/>
          <p:nvPr/>
        </p:nvGrpSpPr>
        <p:grpSpPr>
          <a:xfrm>
            <a:off x="512887" y="2153488"/>
            <a:ext cx="2173294" cy="3536292"/>
            <a:chOff x="29671" y="2214970"/>
            <a:chExt cx="2715004" cy="4417740"/>
          </a:xfrm>
        </p:grpSpPr>
        <p:pic>
          <p:nvPicPr>
            <p:cNvPr id="1101" name="Imagen 1100">
              <a:hlinkClick r:id="rId13"/>
              <a:extLst>
                <a:ext uri="{FF2B5EF4-FFF2-40B4-BE49-F238E27FC236}">
                  <a16:creationId xmlns:a16="http://schemas.microsoft.com/office/drawing/2014/main" id="{2F18F8CB-F74C-31FB-6B13-744EEE83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671" y="2214970"/>
              <a:ext cx="2715004" cy="3934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02" name="Imagen 1101">
              <a:hlinkClick r:id="rId15"/>
              <a:extLst>
                <a:ext uri="{FF2B5EF4-FFF2-40B4-BE49-F238E27FC236}">
                  <a16:creationId xmlns:a16="http://schemas.microsoft.com/office/drawing/2014/main" id="{C0761C7F-14BE-F9F9-B7C7-FCB6DFD3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4135" y="6275834"/>
              <a:ext cx="731899" cy="3568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03" name="Imagen 1102">
              <a:hlinkClick r:id="rId17"/>
              <a:extLst>
                <a:ext uri="{FF2B5EF4-FFF2-40B4-BE49-F238E27FC236}">
                  <a16:creationId xmlns:a16="http://schemas.microsoft.com/office/drawing/2014/main" id="{D9B2AC99-F0A7-473D-2D1D-9FCE24B58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08050" y="6275834"/>
              <a:ext cx="745616" cy="3568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04" name="Imagen 1103">
              <a:hlinkClick r:id="rId19"/>
              <a:extLst>
                <a:ext uri="{FF2B5EF4-FFF2-40B4-BE49-F238E27FC236}">
                  <a16:creationId xmlns:a16="http://schemas.microsoft.com/office/drawing/2014/main" id="{B7A0678F-E148-6CE8-081E-6DE6DB4B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05682" y="6275834"/>
              <a:ext cx="756825" cy="3568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100" name="Picture 2">
            <a:extLst>
              <a:ext uri="{FF2B5EF4-FFF2-40B4-BE49-F238E27FC236}">
                <a16:creationId xmlns:a16="http://schemas.microsoft.com/office/drawing/2014/main" id="{74DBF75F-5772-2769-9680-46372BC0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10" y="5798036"/>
            <a:ext cx="905536" cy="26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2">
            <a:extLst>
              <a:ext uri="{FF2B5EF4-FFF2-40B4-BE49-F238E27FC236}">
                <a16:creationId xmlns:a16="http://schemas.microsoft.com/office/drawing/2014/main" id="{4D94BA3C-1571-E49D-35A4-AA7DC7773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r="26491"/>
          <a:stretch/>
        </p:blipFill>
        <p:spPr bwMode="auto">
          <a:xfrm>
            <a:off x="5144026" y="2188799"/>
            <a:ext cx="2758863" cy="91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0" name="CuadroTexto 1139">
            <a:extLst>
              <a:ext uri="{FF2B5EF4-FFF2-40B4-BE49-F238E27FC236}">
                <a16:creationId xmlns:a16="http://schemas.microsoft.com/office/drawing/2014/main" id="{0B9B8CA6-4FAA-17A7-74F4-E529B4C49F91}"/>
              </a:ext>
            </a:extLst>
          </p:cNvPr>
          <p:cNvSpPr txBox="1"/>
          <p:nvPr/>
        </p:nvSpPr>
        <p:spPr>
          <a:xfrm>
            <a:off x="207066" y="6087014"/>
            <a:ext cx="3282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i="0" u="sng" dirty="0">
                <a:solidFill>
                  <a:srgbClr val="008CBA"/>
                </a:solidFill>
                <a:effectLst/>
                <a:latin typeface="+mj-lt"/>
                <a:hlinkClick r:id="rId23"/>
              </a:rPr>
              <a:t>https://doi.org/10.21138/bage.3280</a:t>
            </a:r>
            <a:endParaRPr lang="es-ES" sz="1600" b="1" dirty="0">
              <a:latin typeface="+mj-lt"/>
            </a:endParaRPr>
          </a:p>
        </p:txBody>
      </p:sp>
      <p:pic>
        <p:nvPicPr>
          <p:cNvPr id="1098" name="Picture 964319155">
            <a:extLst>
              <a:ext uri="{FF2B5EF4-FFF2-40B4-BE49-F238E27FC236}">
                <a16:creationId xmlns:a16="http://schemas.microsoft.com/office/drawing/2014/main" id="{F9D684BA-04E5-225D-DDC3-E5D70629C0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302" y="2170220"/>
            <a:ext cx="3701051" cy="2630283"/>
          </a:xfrm>
          <a:prstGeom prst="rect">
            <a:avLst/>
          </a:prstGeom>
        </p:spPr>
      </p:pic>
      <p:pic>
        <p:nvPicPr>
          <p:cNvPr id="1138" name="Imagen 1137">
            <a:extLst>
              <a:ext uri="{FF2B5EF4-FFF2-40B4-BE49-F238E27FC236}">
                <a16:creationId xmlns:a16="http://schemas.microsoft.com/office/drawing/2014/main" id="{E3F2D357-7EEF-BFC3-77EB-B583AB0D4F8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13511" y="2136511"/>
            <a:ext cx="1361851" cy="4152241"/>
          </a:xfrm>
          <a:prstGeom prst="rect">
            <a:avLst/>
          </a:prstGeom>
        </p:spPr>
      </p:pic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81AC6212-450E-E17A-C276-788E1715C933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8 de 28</a:t>
            </a:r>
          </a:p>
        </p:txBody>
      </p:sp>
    </p:spTree>
    <p:extLst>
      <p:ext uri="{BB962C8B-B14F-4D97-AF65-F5344CB8AC3E}">
        <p14:creationId xmlns:p14="http://schemas.microsoft.com/office/powerpoint/2010/main" val="3013878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8268;p116">
            <a:extLst>
              <a:ext uri="{FF2B5EF4-FFF2-40B4-BE49-F238E27FC236}">
                <a16:creationId xmlns:a16="http://schemas.microsoft.com/office/drawing/2014/main" id="{31A13C54-8642-3E30-6BA5-16B5C353FA13}"/>
              </a:ext>
            </a:extLst>
          </p:cNvPr>
          <p:cNvSpPr/>
          <p:nvPr/>
        </p:nvSpPr>
        <p:spPr>
          <a:xfrm>
            <a:off x="884141" y="803519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FB6F940-6F9A-A1FB-8365-C4E1F1496977}"/>
              </a:ext>
            </a:extLst>
          </p:cNvPr>
          <p:cNvSpPr txBox="1"/>
          <p:nvPr/>
        </p:nvSpPr>
        <p:spPr>
          <a:xfrm>
            <a:off x="869060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sz="140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5F074BD4-98B8-EA50-AE49-3AE90C5DF0D2}"/>
              </a:ext>
            </a:extLst>
          </p:cNvPr>
          <p:cNvSpPr txBox="1"/>
          <p:nvPr/>
        </p:nvSpPr>
        <p:spPr>
          <a:xfrm>
            <a:off x="10911654" y="567733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sz="1400" dirty="0"/>
          </a:p>
        </p:txBody>
      </p:sp>
      <p:sp>
        <p:nvSpPr>
          <p:cNvPr id="1030" name="Google Shape;8269;p116">
            <a:extLst>
              <a:ext uri="{FF2B5EF4-FFF2-40B4-BE49-F238E27FC236}">
                <a16:creationId xmlns:a16="http://schemas.microsoft.com/office/drawing/2014/main" id="{FEEA924B-E34B-8DE9-4779-F2467CC0FEBA}"/>
              </a:ext>
            </a:extLst>
          </p:cNvPr>
          <p:cNvSpPr/>
          <p:nvPr/>
        </p:nvSpPr>
        <p:spPr>
          <a:xfrm>
            <a:off x="10911654" y="778167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35" name="Imagen 1034">
            <a:extLst>
              <a:ext uri="{FF2B5EF4-FFF2-40B4-BE49-F238E27FC236}">
                <a16:creationId xmlns:a16="http://schemas.microsoft.com/office/drawing/2014/main" id="{DB25F1B0-1D1D-EC71-6A90-DFBAB646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57" y="803175"/>
            <a:ext cx="655407" cy="677579"/>
          </a:xfrm>
          <a:prstGeom prst="rect">
            <a:avLst/>
          </a:prstGeom>
        </p:spPr>
      </p:pic>
      <p:cxnSp>
        <p:nvCxnSpPr>
          <p:cNvPr id="1037" name="Google Shape;8274;p116">
            <a:extLst>
              <a:ext uri="{FF2B5EF4-FFF2-40B4-BE49-F238E27FC236}">
                <a16:creationId xmlns:a16="http://schemas.microsoft.com/office/drawing/2014/main" id="{4F59061A-8DC8-DE1B-AC61-C741E51A735A}"/>
              </a:ext>
            </a:extLst>
          </p:cNvPr>
          <p:cNvCxnSpPr>
            <a:cxnSpLocks/>
          </p:cNvCxnSpPr>
          <p:nvPr/>
        </p:nvCxnSpPr>
        <p:spPr>
          <a:xfrm>
            <a:off x="6781800" y="1141964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8" name="Google Shape;8274;p116">
            <a:extLst>
              <a:ext uri="{FF2B5EF4-FFF2-40B4-BE49-F238E27FC236}">
                <a16:creationId xmlns:a16="http://schemas.microsoft.com/office/drawing/2014/main" id="{3F676E63-232E-D393-791F-62C7F4E90204}"/>
              </a:ext>
            </a:extLst>
          </p:cNvPr>
          <p:cNvCxnSpPr>
            <a:cxnSpLocks/>
          </p:cNvCxnSpPr>
          <p:nvPr/>
        </p:nvCxnSpPr>
        <p:spPr>
          <a:xfrm>
            <a:off x="9309468" y="1135096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9" name="CuadroTexto 1038">
            <a:extLst>
              <a:ext uri="{FF2B5EF4-FFF2-40B4-BE49-F238E27FC236}">
                <a16:creationId xmlns:a16="http://schemas.microsoft.com/office/drawing/2014/main" id="{B1DF8098-BF51-69DF-EB2B-6F7CBF19377D}"/>
              </a:ext>
            </a:extLst>
          </p:cNvPr>
          <p:cNvSpPr txBox="1"/>
          <p:nvPr/>
        </p:nvSpPr>
        <p:spPr>
          <a:xfrm>
            <a:off x="5993279" y="588209"/>
            <a:ext cx="102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s-ES" sz="1400" dirty="0"/>
          </a:p>
        </p:txBody>
      </p:sp>
      <p:sp>
        <p:nvSpPr>
          <p:cNvPr id="1040" name="Google Shape;8271;p116">
            <a:extLst>
              <a:ext uri="{FF2B5EF4-FFF2-40B4-BE49-F238E27FC236}">
                <a16:creationId xmlns:a16="http://schemas.microsoft.com/office/drawing/2014/main" id="{0C158F10-3A1C-202D-52D2-A6E2484A0433}"/>
              </a:ext>
            </a:extLst>
          </p:cNvPr>
          <p:cNvSpPr/>
          <p:nvPr/>
        </p:nvSpPr>
        <p:spPr>
          <a:xfrm>
            <a:off x="6007042" y="807575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41" name="Imagen 1040">
            <a:extLst>
              <a:ext uri="{FF2B5EF4-FFF2-40B4-BE49-F238E27FC236}">
                <a16:creationId xmlns:a16="http://schemas.microsoft.com/office/drawing/2014/main" id="{95365BD3-2673-810D-FB41-08BDBAAA3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09"/>
          <a:stretch/>
        </p:blipFill>
        <p:spPr>
          <a:xfrm>
            <a:off x="6013596" y="815538"/>
            <a:ext cx="339374" cy="683262"/>
          </a:xfrm>
          <a:prstGeom prst="rect">
            <a:avLst/>
          </a:prstGeom>
        </p:spPr>
      </p:pic>
      <p:cxnSp>
        <p:nvCxnSpPr>
          <p:cNvPr id="1042" name="Google Shape;8273;p116">
            <a:extLst>
              <a:ext uri="{FF2B5EF4-FFF2-40B4-BE49-F238E27FC236}">
                <a16:creationId xmlns:a16="http://schemas.microsoft.com/office/drawing/2014/main" id="{8B7F994D-A39B-8DEB-7DA3-A6D66BE4A654}"/>
              </a:ext>
            </a:extLst>
          </p:cNvPr>
          <p:cNvCxnSpPr>
            <a:cxnSpLocks/>
          </p:cNvCxnSpPr>
          <p:nvPr/>
        </p:nvCxnSpPr>
        <p:spPr>
          <a:xfrm>
            <a:off x="1604488" y="1151361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3" name="CuadroTexto 1042">
            <a:extLst>
              <a:ext uri="{FF2B5EF4-FFF2-40B4-BE49-F238E27FC236}">
                <a16:creationId xmlns:a16="http://schemas.microsoft.com/office/drawing/2014/main" id="{6F949A9F-8875-B08F-D6FB-6E6128827DAA}"/>
              </a:ext>
            </a:extLst>
          </p:cNvPr>
          <p:cNvSpPr txBox="1"/>
          <p:nvPr/>
        </p:nvSpPr>
        <p:spPr>
          <a:xfrm>
            <a:off x="3434244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sz="1400" dirty="0"/>
          </a:p>
        </p:txBody>
      </p:sp>
      <p:sp>
        <p:nvSpPr>
          <p:cNvPr id="1044" name="Google Shape;8271;p116">
            <a:extLst>
              <a:ext uri="{FF2B5EF4-FFF2-40B4-BE49-F238E27FC236}">
                <a16:creationId xmlns:a16="http://schemas.microsoft.com/office/drawing/2014/main" id="{38CB398E-97FD-0289-EDDA-854CBD9AFDD5}"/>
              </a:ext>
            </a:extLst>
          </p:cNvPr>
          <p:cNvSpPr/>
          <p:nvPr/>
        </p:nvSpPr>
        <p:spPr>
          <a:xfrm>
            <a:off x="3438023" y="797614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046" name="Google Shape;8274;p116">
            <a:extLst>
              <a:ext uri="{FF2B5EF4-FFF2-40B4-BE49-F238E27FC236}">
                <a16:creationId xmlns:a16="http://schemas.microsoft.com/office/drawing/2014/main" id="{AF1B04E5-3A73-B759-879C-2FE80E7C2D08}"/>
              </a:ext>
            </a:extLst>
          </p:cNvPr>
          <p:cNvCxnSpPr>
            <a:cxnSpLocks/>
          </p:cNvCxnSpPr>
          <p:nvPr/>
        </p:nvCxnSpPr>
        <p:spPr>
          <a:xfrm>
            <a:off x="4210050" y="1153699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7" name="CuadroTexto 1046">
            <a:extLst>
              <a:ext uri="{FF2B5EF4-FFF2-40B4-BE49-F238E27FC236}">
                <a16:creationId xmlns:a16="http://schemas.microsoft.com/office/drawing/2014/main" id="{F786EDE6-7351-740F-3937-D27E7D8885E8}"/>
              </a:ext>
            </a:extLst>
          </p:cNvPr>
          <p:cNvSpPr txBox="1"/>
          <p:nvPr/>
        </p:nvSpPr>
        <p:spPr>
          <a:xfrm>
            <a:off x="8547402" y="577245"/>
            <a:ext cx="1337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048" name="Google Shape;8271;p116">
            <a:extLst>
              <a:ext uri="{FF2B5EF4-FFF2-40B4-BE49-F238E27FC236}">
                <a16:creationId xmlns:a16="http://schemas.microsoft.com/office/drawing/2014/main" id="{5820E1C5-EFF2-34A4-21F1-2F6EA01C4399}"/>
              </a:ext>
            </a:extLst>
          </p:cNvPr>
          <p:cNvSpPr/>
          <p:nvPr/>
        </p:nvSpPr>
        <p:spPr>
          <a:xfrm>
            <a:off x="8552253" y="786788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49" name="Google Shape;11421;p126">
            <a:extLst>
              <a:ext uri="{FF2B5EF4-FFF2-40B4-BE49-F238E27FC236}">
                <a16:creationId xmlns:a16="http://schemas.microsoft.com/office/drawing/2014/main" id="{D54DC218-1443-8C58-8224-E54697F0308B}"/>
              </a:ext>
            </a:extLst>
          </p:cNvPr>
          <p:cNvGrpSpPr/>
          <p:nvPr/>
        </p:nvGrpSpPr>
        <p:grpSpPr>
          <a:xfrm>
            <a:off x="11120050" y="1496459"/>
            <a:ext cx="392385" cy="417116"/>
            <a:chOff x="-6713450" y="2397900"/>
            <a:chExt cx="295375" cy="291450"/>
          </a:xfrm>
        </p:grpSpPr>
        <p:sp>
          <p:nvSpPr>
            <p:cNvPr id="1050" name="Google Shape;11422;p126">
              <a:extLst>
                <a:ext uri="{FF2B5EF4-FFF2-40B4-BE49-F238E27FC236}">
                  <a16:creationId xmlns:a16="http://schemas.microsoft.com/office/drawing/2014/main" id="{CDA34D69-AC96-EC54-2EB7-18864F813D18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1423;p126">
              <a:extLst>
                <a:ext uri="{FF2B5EF4-FFF2-40B4-BE49-F238E27FC236}">
                  <a16:creationId xmlns:a16="http://schemas.microsoft.com/office/drawing/2014/main" id="{EFD686CD-7AA6-58D3-EB5C-A60B5228871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1547;p126">
            <a:extLst>
              <a:ext uri="{FF2B5EF4-FFF2-40B4-BE49-F238E27FC236}">
                <a16:creationId xmlns:a16="http://schemas.microsoft.com/office/drawing/2014/main" id="{2B293B77-0160-98AE-B18E-CE20275A2F3F}"/>
              </a:ext>
            </a:extLst>
          </p:cNvPr>
          <p:cNvGrpSpPr/>
          <p:nvPr/>
        </p:nvGrpSpPr>
        <p:grpSpPr>
          <a:xfrm>
            <a:off x="1035555" y="1504488"/>
            <a:ext cx="358905" cy="360813"/>
            <a:chOff x="-3852025" y="2764950"/>
            <a:chExt cx="291450" cy="293000"/>
          </a:xfrm>
        </p:grpSpPr>
        <p:sp>
          <p:nvSpPr>
            <p:cNvPr id="1054" name="Google Shape;11548;p126">
              <a:extLst>
                <a:ext uri="{FF2B5EF4-FFF2-40B4-BE49-F238E27FC236}">
                  <a16:creationId xmlns:a16="http://schemas.microsoft.com/office/drawing/2014/main" id="{AF5D42B9-B19C-6646-0A88-AC12D7234FDB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1549;p126">
              <a:extLst>
                <a:ext uri="{FF2B5EF4-FFF2-40B4-BE49-F238E27FC236}">
                  <a16:creationId xmlns:a16="http://schemas.microsoft.com/office/drawing/2014/main" id="{7E75BD3E-AE2F-B36F-387D-0F9067B94AB5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6" name="Imagen 1055" descr="Icono&#10;&#10;Descripción generada automáticamente">
            <a:extLst>
              <a:ext uri="{FF2B5EF4-FFF2-40B4-BE49-F238E27FC236}">
                <a16:creationId xmlns:a16="http://schemas.microsoft.com/office/drawing/2014/main" id="{AE50777A-C014-2D53-10C2-85C37283C8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32634"/>
              </a:clrFrom>
              <a:clrTo>
                <a:srgbClr val="132634">
                  <a:alpha val="0"/>
                </a:srgbClr>
              </a:clrTo>
            </a:clrChange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281" y1="49023" x2="65137" y2="53613"/>
                        <a14:foregroundMark x1="51367" y1="51758" x2="51367" y2="51758"/>
                        <a14:foregroundMark x1="48242" y1="15918" x2="48242" y2="15918"/>
                        <a14:backgroundMark x1="47754" y1="45508" x2="47754" y2="45508"/>
                        <a14:backgroundMark x1="52930" y1="44531" x2="52930" y2="44531"/>
                        <a14:backgroundMark x1="33398" y1="76563" x2="33398" y2="76563"/>
                        <a14:backgroundMark x1="32813" y1="72363" x2="39941" y2="77148"/>
                        <a14:backgroundMark x1="32031" y1="73828" x2="35156" y2="75000"/>
                        <a14:backgroundMark x1="44727" y1="48145" x2="44727" y2="48145"/>
                        <a14:backgroundMark x1="46875" y1="45801" x2="44336" y2="48438"/>
                        <a14:backgroundMark x1="47852" y1="46387" x2="51074" y2="45020"/>
                        <a14:backgroundMark x1="55371" y1="47168" x2="49414" y2="43848"/>
                        <a14:backgroundMark x1="47070" y1="45801" x2="54395" y2="45215"/>
                        <a14:backgroundMark x1="44727" y1="45996" x2="54980" y2="45215"/>
                        <a14:backgroundMark x1="46094" y1="46777" x2="54199" y2="44434"/>
                        <a14:backgroundMark x1="49023" y1="44434" x2="52246" y2="44434"/>
                        <a14:backgroundMark x1="47852" y1="44434" x2="52051" y2="44629"/>
                        <a14:backgroundMark x1="48242" y1="44824" x2="52832" y2="44824"/>
                        <a14:backgroundMark x1="49023" y1="44629" x2="53809" y2="44629"/>
                        <a14:backgroundMark x1="47070" y1="44434" x2="51074" y2="44238"/>
                        <a14:backgroundMark x1="47461" y1="44238" x2="52441" y2="43848"/>
                        <a14:backgroundMark x1="48633" y1="44043" x2="53809" y2="44238"/>
                        <a14:backgroundMark x1="48047" y1="45410" x2="54004" y2="45215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4" y="1430801"/>
            <a:ext cx="655620" cy="655620"/>
          </a:xfrm>
          <a:prstGeom prst="rect">
            <a:avLst/>
          </a:prstGeom>
        </p:spPr>
      </p:pic>
      <p:grpSp>
        <p:nvGrpSpPr>
          <p:cNvPr id="1057" name="Grupo 1056">
            <a:extLst>
              <a:ext uri="{FF2B5EF4-FFF2-40B4-BE49-F238E27FC236}">
                <a16:creationId xmlns:a16="http://schemas.microsoft.com/office/drawing/2014/main" id="{0AF0C8B3-3D42-D5FD-4876-189511C7AE51}"/>
              </a:ext>
            </a:extLst>
          </p:cNvPr>
          <p:cNvGrpSpPr/>
          <p:nvPr/>
        </p:nvGrpSpPr>
        <p:grpSpPr>
          <a:xfrm rot="2531261">
            <a:off x="8757402" y="1569471"/>
            <a:ext cx="321319" cy="329005"/>
            <a:chOff x="5682909" y="5623249"/>
            <a:chExt cx="668687" cy="684682"/>
          </a:xfrm>
        </p:grpSpPr>
        <p:sp>
          <p:nvSpPr>
            <p:cNvPr id="1058" name="Rectángulo: esquinas redondeadas 1057">
              <a:extLst>
                <a:ext uri="{FF2B5EF4-FFF2-40B4-BE49-F238E27FC236}">
                  <a16:creationId xmlns:a16="http://schemas.microsoft.com/office/drawing/2014/main" id="{ABADD909-AB73-D445-5CA5-72E6A18263EA}"/>
                </a:ext>
              </a:extLst>
            </p:cNvPr>
            <p:cNvSpPr/>
            <p:nvPr/>
          </p:nvSpPr>
          <p:spPr>
            <a:xfrm>
              <a:off x="5682909" y="5623249"/>
              <a:ext cx="302754" cy="68468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9" name="Rectángulo: esquinas redondeadas 1058">
              <a:extLst>
                <a:ext uri="{FF2B5EF4-FFF2-40B4-BE49-F238E27FC236}">
                  <a16:creationId xmlns:a16="http://schemas.microsoft.com/office/drawing/2014/main" id="{745C0D16-3B61-6C78-EC14-5C4F37370568}"/>
                </a:ext>
              </a:extLst>
            </p:cNvPr>
            <p:cNvSpPr/>
            <p:nvPr/>
          </p:nvSpPr>
          <p:spPr>
            <a:xfrm>
              <a:off x="6057869" y="5631200"/>
              <a:ext cx="279891" cy="42193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0" name="Rectángulo: esquinas redondeadas 1059">
              <a:extLst>
                <a:ext uri="{FF2B5EF4-FFF2-40B4-BE49-F238E27FC236}">
                  <a16:creationId xmlns:a16="http://schemas.microsoft.com/office/drawing/2014/main" id="{787F17DB-A54D-A048-F420-8CBE6E79121A}"/>
                </a:ext>
              </a:extLst>
            </p:cNvPr>
            <p:cNvSpPr/>
            <p:nvPr/>
          </p:nvSpPr>
          <p:spPr>
            <a:xfrm>
              <a:off x="6057869" y="6122194"/>
              <a:ext cx="293727" cy="185737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6C478E1-45D1-1A35-E84A-1FA5193B1A18}"/>
              </a:ext>
            </a:extLst>
          </p:cNvPr>
          <p:cNvSpPr/>
          <p:nvPr/>
        </p:nvSpPr>
        <p:spPr>
          <a:xfrm>
            <a:off x="808464" y="621041"/>
            <a:ext cx="2591962" cy="15442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DEDE9AC-4B5F-F087-CBA8-5D71511A2832}"/>
              </a:ext>
            </a:extLst>
          </p:cNvPr>
          <p:cNvSpPr/>
          <p:nvPr/>
        </p:nvSpPr>
        <p:spPr>
          <a:xfrm>
            <a:off x="4210051" y="602824"/>
            <a:ext cx="7966710" cy="16374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Ciudad con nieve&#10;&#10;Descripción generada automáticamente">
            <a:extLst>
              <a:ext uri="{FF2B5EF4-FFF2-40B4-BE49-F238E27FC236}">
                <a16:creationId xmlns:a16="http://schemas.microsoft.com/office/drawing/2014/main" id="{F5901F8A-8028-94A2-E311-B3D782B5AF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6E56275E-7C14-E3C1-AD0C-066DF300A3BB}"/>
              </a:ext>
            </a:extLst>
          </p:cNvPr>
          <p:cNvGrpSpPr/>
          <p:nvPr/>
        </p:nvGrpSpPr>
        <p:grpSpPr>
          <a:xfrm>
            <a:off x="6970826" y="2457608"/>
            <a:ext cx="4119610" cy="455247"/>
            <a:chOff x="2061905" y="6114238"/>
            <a:chExt cx="4119610" cy="455247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765F38A1-4C41-D019-8D81-20496CAFF00A}"/>
                </a:ext>
              </a:extLst>
            </p:cNvPr>
            <p:cNvGrpSpPr/>
            <p:nvPr/>
          </p:nvGrpSpPr>
          <p:grpSpPr>
            <a:xfrm>
              <a:off x="2126673" y="6114238"/>
              <a:ext cx="4054842" cy="451439"/>
              <a:chOff x="1134192" y="564423"/>
              <a:chExt cx="4054842" cy="451439"/>
            </a:xfrm>
          </p:grpSpPr>
          <p:sp>
            <p:nvSpPr>
              <p:cNvPr id="37" name="Flecha: pentágono 36">
                <a:extLst>
                  <a:ext uri="{FF2B5EF4-FFF2-40B4-BE49-F238E27FC236}">
                    <a16:creationId xmlns:a16="http://schemas.microsoft.com/office/drawing/2014/main" id="{15958B59-695E-A49C-ACA3-644B3D4DD9F0}"/>
                  </a:ext>
                </a:extLst>
              </p:cNvPr>
              <p:cNvSpPr/>
              <p:nvPr/>
            </p:nvSpPr>
            <p:spPr>
              <a:xfrm rot="10800000">
                <a:off x="1134192" y="564423"/>
                <a:ext cx="4054842" cy="451439"/>
              </a:xfrm>
              <a:prstGeom prst="homePlate">
                <a:avLst/>
              </a:prstGeom>
              <a:solidFill>
                <a:srgbClr val="6686C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"/>
              </a:p>
            </p:txBody>
          </p:sp>
          <p:sp>
            <p:nvSpPr>
              <p:cNvPr id="43" name="Flecha: pentágono 4">
                <a:extLst>
                  <a:ext uri="{FF2B5EF4-FFF2-40B4-BE49-F238E27FC236}">
                    <a16:creationId xmlns:a16="http://schemas.microsoft.com/office/drawing/2014/main" id="{1B7693B2-B6B2-17D3-F69C-79791F1CDB50}"/>
                  </a:ext>
                </a:extLst>
              </p:cNvPr>
              <p:cNvSpPr txBox="1"/>
              <p:nvPr/>
            </p:nvSpPr>
            <p:spPr>
              <a:xfrm rot="21600000">
                <a:off x="1247052" y="564423"/>
                <a:ext cx="3941982" cy="451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072" tIns="64770" rIns="120904" bIns="64770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u="sng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https://sim4plan.uah.es/</a:t>
                </a:r>
                <a:endParaRPr lang="es-ES" u="sng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89186B9B-1674-1889-7C18-8EE06F786A0D}"/>
                </a:ext>
              </a:extLst>
            </p:cNvPr>
            <p:cNvGrpSpPr/>
            <p:nvPr/>
          </p:nvGrpSpPr>
          <p:grpSpPr>
            <a:xfrm>
              <a:off x="2061905" y="6118046"/>
              <a:ext cx="452164" cy="451439"/>
              <a:chOff x="4712247" y="2126996"/>
              <a:chExt cx="452164" cy="451439"/>
            </a:xfrm>
          </p:grpSpPr>
          <p:sp>
            <p:nvSpPr>
              <p:cNvPr id="35" name="Elipse 34" descr="Internet contorno">
                <a:extLst>
                  <a:ext uri="{FF2B5EF4-FFF2-40B4-BE49-F238E27FC236}">
                    <a16:creationId xmlns:a16="http://schemas.microsoft.com/office/drawing/2014/main" id="{B2F38F07-31D9-57B6-9378-05D0857561D5}"/>
                  </a:ext>
                </a:extLst>
              </p:cNvPr>
              <p:cNvSpPr/>
              <p:nvPr/>
            </p:nvSpPr>
            <p:spPr>
              <a:xfrm>
                <a:off x="4712247" y="2126996"/>
                <a:ext cx="451439" cy="451439"/>
              </a:xfrm>
              <a:prstGeom prst="ellipse">
                <a:avLst/>
              </a:prstGeom>
              <a:solidFill>
                <a:srgbClr val="6686C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S"/>
              </a:p>
            </p:txBody>
          </p:sp>
          <p:pic>
            <p:nvPicPr>
              <p:cNvPr id="36" name="Gráfico 35" descr="Mundo con relleno sólido">
                <a:extLst>
                  <a:ext uri="{FF2B5EF4-FFF2-40B4-BE49-F238E27FC236}">
                    <a16:creationId xmlns:a16="http://schemas.microsoft.com/office/drawing/2014/main" id="{73D1EC56-0447-A806-EEA7-9A95704A9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718596" y="2129605"/>
                <a:ext cx="445815" cy="445815"/>
              </a:xfrm>
              <a:prstGeom prst="rect">
                <a:avLst/>
              </a:prstGeom>
            </p:spPr>
          </p:pic>
        </p:grp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075F210-1EAC-DFC7-69CA-683103202CA3}"/>
              </a:ext>
            </a:extLst>
          </p:cNvPr>
          <p:cNvGrpSpPr/>
          <p:nvPr/>
        </p:nvGrpSpPr>
        <p:grpSpPr>
          <a:xfrm>
            <a:off x="1039693" y="2455758"/>
            <a:ext cx="4061192" cy="453725"/>
            <a:chOff x="1595636" y="5613538"/>
            <a:chExt cx="4061192" cy="453725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7A92E2ED-9F18-F785-56D6-4AD181A835E8}"/>
                </a:ext>
              </a:extLst>
            </p:cNvPr>
            <p:cNvGrpSpPr/>
            <p:nvPr/>
          </p:nvGrpSpPr>
          <p:grpSpPr>
            <a:xfrm>
              <a:off x="1601986" y="5615073"/>
              <a:ext cx="4054842" cy="451439"/>
              <a:chOff x="1134192" y="124"/>
              <a:chExt cx="4054842" cy="451439"/>
            </a:xfrm>
          </p:grpSpPr>
          <p:sp>
            <p:nvSpPr>
              <p:cNvPr id="54" name="Flecha: pentágono 53">
                <a:extLst>
                  <a:ext uri="{FF2B5EF4-FFF2-40B4-BE49-F238E27FC236}">
                    <a16:creationId xmlns:a16="http://schemas.microsoft.com/office/drawing/2014/main" id="{2BB6BDCF-E9EE-C2C4-B782-3ABF0A087568}"/>
                  </a:ext>
                </a:extLst>
              </p:cNvPr>
              <p:cNvSpPr/>
              <p:nvPr/>
            </p:nvSpPr>
            <p:spPr>
              <a:xfrm rot="10800000">
                <a:off x="1134192" y="124"/>
                <a:ext cx="4054842" cy="451439"/>
              </a:xfrm>
              <a:prstGeom prst="homePlate">
                <a:avLst/>
              </a:prstGeom>
              <a:solidFill>
                <a:srgbClr val="6686C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"/>
              </a:p>
            </p:txBody>
          </p:sp>
          <p:sp>
            <p:nvSpPr>
              <p:cNvPr id="57" name="Flecha: pentágono 4">
                <a:extLst>
                  <a:ext uri="{FF2B5EF4-FFF2-40B4-BE49-F238E27FC236}">
                    <a16:creationId xmlns:a16="http://schemas.microsoft.com/office/drawing/2014/main" id="{9C581B6E-8EC3-444C-865D-B74225514FAE}"/>
                  </a:ext>
                </a:extLst>
              </p:cNvPr>
              <p:cNvSpPr txBox="1"/>
              <p:nvPr/>
            </p:nvSpPr>
            <p:spPr>
              <a:xfrm>
                <a:off x="1247052" y="124"/>
                <a:ext cx="3941982" cy="451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072" tIns="64770" rIns="120904" bIns="64770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u="sng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https://sim4plan.transyt-p</a:t>
                </a:r>
                <a:endParaRPr lang="es-ES" u="sng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9CD43DAB-6996-C1C5-BEDD-8E53D25FEF8F}"/>
                </a:ext>
              </a:extLst>
            </p:cNvPr>
            <p:cNvGrpSpPr/>
            <p:nvPr/>
          </p:nvGrpSpPr>
          <p:grpSpPr>
            <a:xfrm>
              <a:off x="1595636" y="5613538"/>
              <a:ext cx="452164" cy="453725"/>
              <a:chOff x="4712247" y="2117943"/>
              <a:chExt cx="452164" cy="453725"/>
            </a:xfrm>
          </p:grpSpPr>
          <p:sp>
            <p:nvSpPr>
              <p:cNvPr id="52" name="Elipse 51" descr="Internet contorno">
                <a:extLst>
                  <a:ext uri="{FF2B5EF4-FFF2-40B4-BE49-F238E27FC236}">
                    <a16:creationId xmlns:a16="http://schemas.microsoft.com/office/drawing/2014/main" id="{B939E574-871C-A425-01E4-7326D729AF94}"/>
                  </a:ext>
                </a:extLst>
              </p:cNvPr>
              <p:cNvSpPr/>
              <p:nvPr/>
            </p:nvSpPr>
            <p:spPr>
              <a:xfrm>
                <a:off x="4712247" y="2117943"/>
                <a:ext cx="451439" cy="451439"/>
              </a:xfrm>
              <a:prstGeom prst="ellipse">
                <a:avLst/>
              </a:prstGeom>
              <a:solidFill>
                <a:srgbClr val="6686C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S"/>
              </a:p>
            </p:txBody>
          </p:sp>
          <p:pic>
            <p:nvPicPr>
              <p:cNvPr id="53" name="Gráfico 52" descr="Mundo con relleno sólido">
                <a:extLst>
                  <a:ext uri="{FF2B5EF4-FFF2-40B4-BE49-F238E27FC236}">
                    <a16:creationId xmlns:a16="http://schemas.microsoft.com/office/drawing/2014/main" id="{B5E88736-4CF4-10E6-A556-5653AF972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718596" y="2125853"/>
                <a:ext cx="445815" cy="445815"/>
              </a:xfrm>
              <a:prstGeom prst="rect">
                <a:avLst/>
              </a:prstGeom>
            </p:spPr>
          </p:pic>
        </p:grp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82374DAB-9702-081C-3964-F144FFC67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07" y="3055920"/>
            <a:ext cx="5611897" cy="327360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9" name="Grupo 58">
            <a:extLst>
              <a:ext uri="{FF2B5EF4-FFF2-40B4-BE49-F238E27FC236}">
                <a16:creationId xmlns:a16="http://schemas.microsoft.com/office/drawing/2014/main" id="{2AA87C4D-513E-9AE1-900A-54734F2274BA}"/>
              </a:ext>
            </a:extLst>
          </p:cNvPr>
          <p:cNvGrpSpPr/>
          <p:nvPr/>
        </p:nvGrpSpPr>
        <p:grpSpPr>
          <a:xfrm>
            <a:off x="5892401" y="3053776"/>
            <a:ext cx="6293549" cy="3285690"/>
            <a:chOff x="5900434" y="3232789"/>
            <a:chExt cx="6293549" cy="3285690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427F8352-1915-2DED-7562-50C0AD5464B7}"/>
                </a:ext>
              </a:extLst>
            </p:cNvPr>
            <p:cNvGrpSpPr/>
            <p:nvPr/>
          </p:nvGrpSpPr>
          <p:grpSpPr>
            <a:xfrm>
              <a:off x="5900434" y="3232789"/>
              <a:ext cx="6293549" cy="3285690"/>
              <a:chOff x="6717669" y="2313336"/>
              <a:chExt cx="4562948" cy="2357388"/>
            </a:xfrm>
          </p:grpSpPr>
          <p:grpSp>
            <p:nvGrpSpPr>
              <p:cNvPr id="1026" name="Grupo 1025">
                <a:extLst>
                  <a:ext uri="{FF2B5EF4-FFF2-40B4-BE49-F238E27FC236}">
                    <a16:creationId xmlns:a16="http://schemas.microsoft.com/office/drawing/2014/main" id="{79758FEF-4688-B6CA-AE35-F91B6923392D}"/>
                  </a:ext>
                </a:extLst>
              </p:cNvPr>
              <p:cNvGrpSpPr/>
              <p:nvPr/>
            </p:nvGrpSpPr>
            <p:grpSpPr>
              <a:xfrm>
                <a:off x="6730641" y="2313337"/>
                <a:ext cx="4549976" cy="2019700"/>
                <a:chOff x="3049713" y="1603352"/>
                <a:chExt cx="3701740" cy="1643175"/>
              </a:xfrm>
            </p:grpSpPr>
            <p:pic>
              <p:nvPicPr>
                <p:cNvPr id="1031" name="Imagen 1030">
                  <a:extLst>
                    <a:ext uri="{FF2B5EF4-FFF2-40B4-BE49-F238E27FC236}">
                      <a16:creationId xmlns:a16="http://schemas.microsoft.com/office/drawing/2014/main" id="{A7BD97C9-C3FA-70C8-B625-485AE341D5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5647" t="69392" r="14093" b="10999"/>
                <a:stretch/>
              </p:blipFill>
              <p:spPr>
                <a:xfrm>
                  <a:off x="3050884" y="2600569"/>
                  <a:ext cx="3700569" cy="64595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032" name="Imagen 1031">
                  <a:extLst>
                    <a:ext uri="{FF2B5EF4-FFF2-40B4-BE49-F238E27FC236}">
                      <a16:creationId xmlns:a16="http://schemas.microsoft.com/office/drawing/2014/main" id="{E1ABDFCB-BBC8-F86A-F45B-1846264C5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5626" t="36159" r="15770" b="43160"/>
                <a:stretch/>
              </p:blipFill>
              <p:spPr>
                <a:xfrm>
                  <a:off x="3049713" y="1919334"/>
                  <a:ext cx="3613353" cy="68123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033" name="Imagen 1032">
                  <a:extLst>
                    <a:ext uri="{FF2B5EF4-FFF2-40B4-BE49-F238E27FC236}">
                      <a16:creationId xmlns:a16="http://schemas.microsoft.com/office/drawing/2014/main" id="{732134F3-64CD-4FF7-2DC3-0612B27948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5626" t="14619" r="15771" b="75788"/>
                <a:stretch/>
              </p:blipFill>
              <p:spPr>
                <a:xfrm>
                  <a:off x="3049715" y="1603352"/>
                  <a:ext cx="3613353" cy="31598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029" name="Rectángulo 1028">
                <a:extLst>
                  <a:ext uri="{FF2B5EF4-FFF2-40B4-BE49-F238E27FC236}">
                    <a16:creationId xmlns:a16="http://schemas.microsoft.com/office/drawing/2014/main" id="{70B3D663-7F75-8C77-DAA5-CB3A70474937}"/>
                  </a:ext>
                </a:extLst>
              </p:cNvPr>
              <p:cNvSpPr/>
              <p:nvPr/>
            </p:nvSpPr>
            <p:spPr>
              <a:xfrm>
                <a:off x="6717669" y="2313336"/>
                <a:ext cx="4472413" cy="2357388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C1D38138-A0B9-5388-5CD9-A4C45F356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18328" y="6029765"/>
              <a:ext cx="5998689" cy="456753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3523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34" name="Picture 6" descr="globe green&quot; Icon - Download for free – Iconduck">
            <a:extLst>
              <a:ext uri="{FF2B5EF4-FFF2-40B4-BE49-F238E27FC236}">
                <a16:creationId xmlns:a16="http://schemas.microsoft.com/office/drawing/2014/main" id="{00D24B3B-D861-C1DF-74B1-C92754C5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CuadroTexto 1035">
            <a:extLst>
              <a:ext uri="{FF2B5EF4-FFF2-40B4-BE49-F238E27FC236}">
                <a16:creationId xmlns:a16="http://schemas.microsoft.com/office/drawing/2014/main" id="{808EC421-47A3-9A9F-BBC2-5DAD33BF6AAF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pic>
        <p:nvPicPr>
          <p:cNvPr id="1045" name="Imagen 1044">
            <a:extLst>
              <a:ext uri="{FF2B5EF4-FFF2-40B4-BE49-F238E27FC236}">
                <a16:creationId xmlns:a16="http://schemas.microsoft.com/office/drawing/2014/main" id="{AAAEF192-A30E-2069-E3D8-F760F5572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28"/>
          <a:stretch/>
        </p:blipFill>
        <p:spPr>
          <a:xfrm>
            <a:off x="3447580" y="797683"/>
            <a:ext cx="515018" cy="695004"/>
          </a:xfrm>
          <a:prstGeom prst="rect">
            <a:avLst/>
          </a:prstGeom>
        </p:spPr>
      </p:pic>
      <p:sp>
        <p:nvSpPr>
          <p:cNvPr id="1052" name="Google Shape;9692;p120">
            <a:extLst>
              <a:ext uri="{FF2B5EF4-FFF2-40B4-BE49-F238E27FC236}">
                <a16:creationId xmlns:a16="http://schemas.microsoft.com/office/drawing/2014/main" id="{47C7BE29-2473-29FF-A0B9-3B9B558B8981}"/>
              </a:ext>
            </a:extLst>
          </p:cNvPr>
          <p:cNvSpPr/>
          <p:nvPr/>
        </p:nvSpPr>
        <p:spPr>
          <a:xfrm>
            <a:off x="3590337" y="1520129"/>
            <a:ext cx="419739" cy="393503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061" name="Pergamino: horizontal 1060">
            <a:extLst>
              <a:ext uri="{FF2B5EF4-FFF2-40B4-BE49-F238E27FC236}">
                <a16:creationId xmlns:a16="http://schemas.microsoft.com/office/drawing/2014/main" id="{82861CBF-D047-1B07-178F-967A3A2A7233}"/>
              </a:ext>
            </a:extLst>
          </p:cNvPr>
          <p:cNvSpPr/>
          <p:nvPr/>
        </p:nvSpPr>
        <p:spPr>
          <a:xfrm>
            <a:off x="5192420" y="1913331"/>
            <a:ext cx="1737718" cy="1492583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Artículo en elaboración</a:t>
            </a:r>
          </a:p>
        </p:txBody>
      </p:sp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38BECDA5-C2D4-8711-496F-CA7DFFE41BA1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9 de 28</a:t>
            </a:r>
          </a:p>
        </p:txBody>
      </p:sp>
    </p:spTree>
    <p:extLst>
      <p:ext uri="{BB962C8B-B14F-4D97-AF65-F5344CB8AC3E}">
        <p14:creationId xmlns:p14="http://schemas.microsoft.com/office/powerpoint/2010/main" val="2068587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268;p116">
            <a:extLst>
              <a:ext uri="{FF2B5EF4-FFF2-40B4-BE49-F238E27FC236}">
                <a16:creationId xmlns:a16="http://schemas.microsoft.com/office/drawing/2014/main" id="{90873299-834F-2705-DE55-AA6FB51C9696}"/>
              </a:ext>
            </a:extLst>
          </p:cNvPr>
          <p:cNvSpPr/>
          <p:nvPr/>
        </p:nvSpPr>
        <p:spPr>
          <a:xfrm>
            <a:off x="884141" y="803519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D2C31D7-4BC5-0099-BD7A-68187358390F}"/>
              </a:ext>
            </a:extLst>
          </p:cNvPr>
          <p:cNvSpPr txBox="1"/>
          <p:nvPr/>
        </p:nvSpPr>
        <p:spPr>
          <a:xfrm>
            <a:off x="869060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6E2DD98-F01E-3BB9-23A2-31E5D259F9E2}"/>
              </a:ext>
            </a:extLst>
          </p:cNvPr>
          <p:cNvSpPr txBox="1"/>
          <p:nvPr/>
        </p:nvSpPr>
        <p:spPr>
          <a:xfrm>
            <a:off x="10911654" y="567733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sz="1400" dirty="0"/>
          </a:p>
        </p:txBody>
      </p:sp>
      <p:sp>
        <p:nvSpPr>
          <p:cNvPr id="34" name="Google Shape;8269;p116">
            <a:extLst>
              <a:ext uri="{FF2B5EF4-FFF2-40B4-BE49-F238E27FC236}">
                <a16:creationId xmlns:a16="http://schemas.microsoft.com/office/drawing/2014/main" id="{422E7435-0057-029E-9C41-B7D2A1AE766E}"/>
              </a:ext>
            </a:extLst>
          </p:cNvPr>
          <p:cNvSpPr/>
          <p:nvPr/>
        </p:nvSpPr>
        <p:spPr>
          <a:xfrm>
            <a:off x="10911654" y="778167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4EF6F0EF-8BDA-C7A7-EF02-1F7551AAE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57" y="803175"/>
            <a:ext cx="655407" cy="677579"/>
          </a:xfrm>
          <a:prstGeom prst="rect">
            <a:avLst/>
          </a:prstGeom>
        </p:spPr>
      </p:pic>
      <p:cxnSp>
        <p:nvCxnSpPr>
          <p:cNvPr id="51" name="Google Shape;8274;p116">
            <a:extLst>
              <a:ext uri="{FF2B5EF4-FFF2-40B4-BE49-F238E27FC236}">
                <a16:creationId xmlns:a16="http://schemas.microsoft.com/office/drawing/2014/main" id="{CD3F9815-4BF4-C38F-E66C-A9A032288E07}"/>
              </a:ext>
            </a:extLst>
          </p:cNvPr>
          <p:cNvCxnSpPr>
            <a:cxnSpLocks/>
          </p:cNvCxnSpPr>
          <p:nvPr/>
        </p:nvCxnSpPr>
        <p:spPr>
          <a:xfrm>
            <a:off x="6781800" y="1141964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8274;p116">
            <a:extLst>
              <a:ext uri="{FF2B5EF4-FFF2-40B4-BE49-F238E27FC236}">
                <a16:creationId xmlns:a16="http://schemas.microsoft.com/office/drawing/2014/main" id="{57A17020-1337-C844-2014-50E8AA574430}"/>
              </a:ext>
            </a:extLst>
          </p:cNvPr>
          <p:cNvCxnSpPr>
            <a:cxnSpLocks/>
          </p:cNvCxnSpPr>
          <p:nvPr/>
        </p:nvCxnSpPr>
        <p:spPr>
          <a:xfrm>
            <a:off x="9309468" y="1135096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F32ACFA-89DD-B70C-EFEC-03228F92C20C}"/>
              </a:ext>
            </a:extLst>
          </p:cNvPr>
          <p:cNvSpPr txBox="1"/>
          <p:nvPr/>
        </p:nvSpPr>
        <p:spPr>
          <a:xfrm>
            <a:off x="5993279" y="588209"/>
            <a:ext cx="102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s-ES" sz="1400" dirty="0"/>
          </a:p>
        </p:txBody>
      </p:sp>
      <p:cxnSp>
        <p:nvCxnSpPr>
          <p:cNvPr id="58" name="Google Shape;8273;p116">
            <a:extLst>
              <a:ext uri="{FF2B5EF4-FFF2-40B4-BE49-F238E27FC236}">
                <a16:creationId xmlns:a16="http://schemas.microsoft.com/office/drawing/2014/main" id="{D6F97B14-5199-232E-A4D9-7AD93C3EBC45}"/>
              </a:ext>
            </a:extLst>
          </p:cNvPr>
          <p:cNvCxnSpPr>
            <a:cxnSpLocks/>
          </p:cNvCxnSpPr>
          <p:nvPr/>
        </p:nvCxnSpPr>
        <p:spPr>
          <a:xfrm>
            <a:off x="1604488" y="1151361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B12ABEC-7759-1763-6A96-2CC998AD2F78}"/>
              </a:ext>
            </a:extLst>
          </p:cNvPr>
          <p:cNvSpPr txBox="1"/>
          <p:nvPr/>
        </p:nvSpPr>
        <p:spPr>
          <a:xfrm>
            <a:off x="3434244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sz="1400" dirty="0"/>
          </a:p>
        </p:txBody>
      </p:sp>
      <p:sp>
        <p:nvSpPr>
          <p:cNvPr id="60" name="Google Shape;8271;p116">
            <a:extLst>
              <a:ext uri="{FF2B5EF4-FFF2-40B4-BE49-F238E27FC236}">
                <a16:creationId xmlns:a16="http://schemas.microsoft.com/office/drawing/2014/main" id="{1F54244D-BA90-A1C3-4AFE-7D6130C3909D}"/>
              </a:ext>
            </a:extLst>
          </p:cNvPr>
          <p:cNvSpPr/>
          <p:nvPr/>
        </p:nvSpPr>
        <p:spPr>
          <a:xfrm>
            <a:off x="3438023" y="797614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8D4DC91B-BA28-BA1A-39EF-1CA91FEEA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28"/>
          <a:stretch/>
        </p:blipFill>
        <p:spPr>
          <a:xfrm>
            <a:off x="3447580" y="797683"/>
            <a:ext cx="515018" cy="695004"/>
          </a:xfrm>
          <a:prstGeom prst="rect">
            <a:avLst/>
          </a:prstGeom>
        </p:spPr>
      </p:pic>
      <p:cxnSp>
        <p:nvCxnSpPr>
          <p:cNvPr id="1026" name="Google Shape;8274;p116">
            <a:extLst>
              <a:ext uri="{FF2B5EF4-FFF2-40B4-BE49-F238E27FC236}">
                <a16:creationId xmlns:a16="http://schemas.microsoft.com/office/drawing/2014/main" id="{A13699D4-91ED-0D1F-2EE8-90A4ACB93A7D}"/>
              </a:ext>
            </a:extLst>
          </p:cNvPr>
          <p:cNvCxnSpPr>
            <a:cxnSpLocks/>
          </p:cNvCxnSpPr>
          <p:nvPr/>
        </p:nvCxnSpPr>
        <p:spPr>
          <a:xfrm>
            <a:off x="4210050" y="1153699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41A6E94E-8D0A-F525-CE15-8666F383B05A}"/>
              </a:ext>
            </a:extLst>
          </p:cNvPr>
          <p:cNvSpPr txBox="1"/>
          <p:nvPr/>
        </p:nvSpPr>
        <p:spPr>
          <a:xfrm>
            <a:off x="8547402" y="577245"/>
            <a:ext cx="1337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030" name="Google Shape;8271;p116">
            <a:extLst>
              <a:ext uri="{FF2B5EF4-FFF2-40B4-BE49-F238E27FC236}">
                <a16:creationId xmlns:a16="http://schemas.microsoft.com/office/drawing/2014/main" id="{B9E54521-C4C5-A89B-8554-B690B6E7FC3F}"/>
              </a:ext>
            </a:extLst>
          </p:cNvPr>
          <p:cNvSpPr/>
          <p:nvPr/>
        </p:nvSpPr>
        <p:spPr>
          <a:xfrm>
            <a:off x="8552253" y="786788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31" name="Google Shape;11421;p126">
            <a:extLst>
              <a:ext uri="{FF2B5EF4-FFF2-40B4-BE49-F238E27FC236}">
                <a16:creationId xmlns:a16="http://schemas.microsoft.com/office/drawing/2014/main" id="{F6E44C6E-62A8-885F-7C4E-E8832F6052BC}"/>
              </a:ext>
            </a:extLst>
          </p:cNvPr>
          <p:cNvGrpSpPr/>
          <p:nvPr/>
        </p:nvGrpSpPr>
        <p:grpSpPr>
          <a:xfrm>
            <a:off x="11120050" y="1496459"/>
            <a:ext cx="392385" cy="417116"/>
            <a:chOff x="-6713450" y="2397900"/>
            <a:chExt cx="295375" cy="291450"/>
          </a:xfrm>
        </p:grpSpPr>
        <p:sp>
          <p:nvSpPr>
            <p:cNvPr id="1032" name="Google Shape;11422;p126">
              <a:extLst>
                <a:ext uri="{FF2B5EF4-FFF2-40B4-BE49-F238E27FC236}">
                  <a16:creationId xmlns:a16="http://schemas.microsoft.com/office/drawing/2014/main" id="{06555FF4-0AEE-5BBD-41C2-B6D11286E2C9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1423;p126">
              <a:extLst>
                <a:ext uri="{FF2B5EF4-FFF2-40B4-BE49-F238E27FC236}">
                  <a16:creationId xmlns:a16="http://schemas.microsoft.com/office/drawing/2014/main" id="{E408815E-1FAD-3526-04C3-A19A2A82642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9692;p120">
            <a:extLst>
              <a:ext uri="{FF2B5EF4-FFF2-40B4-BE49-F238E27FC236}">
                <a16:creationId xmlns:a16="http://schemas.microsoft.com/office/drawing/2014/main" id="{08082677-210F-22B1-1F04-82D02CCB2E64}"/>
              </a:ext>
            </a:extLst>
          </p:cNvPr>
          <p:cNvSpPr/>
          <p:nvPr/>
        </p:nvSpPr>
        <p:spPr>
          <a:xfrm>
            <a:off x="3590337" y="1520129"/>
            <a:ext cx="419739" cy="393503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035" name="Google Shape;11547;p126">
            <a:extLst>
              <a:ext uri="{FF2B5EF4-FFF2-40B4-BE49-F238E27FC236}">
                <a16:creationId xmlns:a16="http://schemas.microsoft.com/office/drawing/2014/main" id="{222CF680-D74B-09CA-45A9-5F2BDAEADB5E}"/>
              </a:ext>
            </a:extLst>
          </p:cNvPr>
          <p:cNvGrpSpPr/>
          <p:nvPr/>
        </p:nvGrpSpPr>
        <p:grpSpPr>
          <a:xfrm>
            <a:off x="1035555" y="1504488"/>
            <a:ext cx="358905" cy="360813"/>
            <a:chOff x="-3852025" y="2764950"/>
            <a:chExt cx="291450" cy="293000"/>
          </a:xfrm>
        </p:grpSpPr>
        <p:sp>
          <p:nvSpPr>
            <p:cNvPr id="1036" name="Google Shape;11548;p126">
              <a:extLst>
                <a:ext uri="{FF2B5EF4-FFF2-40B4-BE49-F238E27FC236}">
                  <a16:creationId xmlns:a16="http://schemas.microsoft.com/office/drawing/2014/main" id="{4A5C657B-B7AE-EB7B-F182-3A0F2388633C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1549;p126">
              <a:extLst>
                <a:ext uri="{FF2B5EF4-FFF2-40B4-BE49-F238E27FC236}">
                  <a16:creationId xmlns:a16="http://schemas.microsoft.com/office/drawing/2014/main" id="{C3FE11D9-7EAD-EA97-779A-282D5A588FA3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8" name="Imagen 1037" descr="Icono&#10;&#10;Descripción generada automáticamente">
            <a:extLst>
              <a:ext uri="{FF2B5EF4-FFF2-40B4-BE49-F238E27FC236}">
                <a16:creationId xmlns:a16="http://schemas.microsoft.com/office/drawing/2014/main" id="{40459B1D-1F77-1109-5578-3E048AA3E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634"/>
              </a:clrFrom>
              <a:clrTo>
                <a:srgbClr val="132634">
                  <a:alpha val="0"/>
                </a:srgbClr>
              </a:clrTo>
            </a:clrChange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281" y1="49023" x2="65137" y2="53613"/>
                        <a14:foregroundMark x1="51367" y1="51758" x2="51367" y2="51758"/>
                        <a14:foregroundMark x1="48242" y1="15918" x2="48242" y2="15918"/>
                        <a14:backgroundMark x1="47754" y1="45508" x2="47754" y2="45508"/>
                        <a14:backgroundMark x1="52930" y1="44531" x2="52930" y2="44531"/>
                        <a14:backgroundMark x1="33398" y1="76563" x2="33398" y2="76563"/>
                        <a14:backgroundMark x1="32813" y1="72363" x2="39941" y2="77148"/>
                        <a14:backgroundMark x1="32031" y1="73828" x2="35156" y2="75000"/>
                        <a14:backgroundMark x1="44727" y1="48145" x2="44727" y2="48145"/>
                        <a14:backgroundMark x1="46875" y1="45801" x2="44336" y2="48438"/>
                        <a14:backgroundMark x1="47852" y1="46387" x2="51074" y2="45020"/>
                        <a14:backgroundMark x1="55371" y1="47168" x2="49414" y2="43848"/>
                        <a14:backgroundMark x1="47070" y1="45801" x2="54395" y2="45215"/>
                        <a14:backgroundMark x1="44727" y1="45996" x2="54980" y2="45215"/>
                        <a14:backgroundMark x1="46094" y1="46777" x2="54199" y2="44434"/>
                        <a14:backgroundMark x1="49023" y1="44434" x2="52246" y2="44434"/>
                        <a14:backgroundMark x1="47852" y1="44434" x2="52051" y2="44629"/>
                        <a14:backgroundMark x1="48242" y1="44824" x2="52832" y2="44824"/>
                        <a14:backgroundMark x1="49023" y1="44629" x2="53809" y2="44629"/>
                        <a14:backgroundMark x1="47070" y1="44434" x2="51074" y2="44238"/>
                        <a14:backgroundMark x1="47461" y1="44238" x2="52441" y2="43848"/>
                        <a14:backgroundMark x1="48633" y1="44043" x2="53809" y2="44238"/>
                        <a14:backgroundMark x1="48047" y1="45410" x2="54004" y2="45215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4" y="1430801"/>
            <a:ext cx="655620" cy="655620"/>
          </a:xfrm>
          <a:prstGeom prst="rect">
            <a:avLst/>
          </a:prstGeom>
        </p:spPr>
      </p:pic>
      <p:grpSp>
        <p:nvGrpSpPr>
          <p:cNvPr id="1039" name="Grupo 1038">
            <a:extLst>
              <a:ext uri="{FF2B5EF4-FFF2-40B4-BE49-F238E27FC236}">
                <a16:creationId xmlns:a16="http://schemas.microsoft.com/office/drawing/2014/main" id="{054B8C06-1DAC-9D8F-A932-2E1505DEFB7C}"/>
              </a:ext>
            </a:extLst>
          </p:cNvPr>
          <p:cNvGrpSpPr/>
          <p:nvPr/>
        </p:nvGrpSpPr>
        <p:grpSpPr>
          <a:xfrm rot="2531261">
            <a:off x="8757402" y="1569471"/>
            <a:ext cx="321319" cy="329005"/>
            <a:chOff x="5682909" y="5623249"/>
            <a:chExt cx="668687" cy="684682"/>
          </a:xfrm>
        </p:grpSpPr>
        <p:sp>
          <p:nvSpPr>
            <p:cNvPr id="1040" name="Rectángulo: esquinas redondeadas 1039">
              <a:extLst>
                <a:ext uri="{FF2B5EF4-FFF2-40B4-BE49-F238E27FC236}">
                  <a16:creationId xmlns:a16="http://schemas.microsoft.com/office/drawing/2014/main" id="{56AEFB56-E411-4B81-F8F3-160D961E3A90}"/>
                </a:ext>
              </a:extLst>
            </p:cNvPr>
            <p:cNvSpPr/>
            <p:nvPr/>
          </p:nvSpPr>
          <p:spPr>
            <a:xfrm>
              <a:off x="5682909" y="5623249"/>
              <a:ext cx="302754" cy="68468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1" name="Rectángulo: esquinas redondeadas 1040">
              <a:extLst>
                <a:ext uri="{FF2B5EF4-FFF2-40B4-BE49-F238E27FC236}">
                  <a16:creationId xmlns:a16="http://schemas.microsoft.com/office/drawing/2014/main" id="{740814DC-4D16-14C0-92E2-237CBA0FBABC}"/>
                </a:ext>
              </a:extLst>
            </p:cNvPr>
            <p:cNvSpPr/>
            <p:nvPr/>
          </p:nvSpPr>
          <p:spPr>
            <a:xfrm>
              <a:off x="6057869" y="5631200"/>
              <a:ext cx="279891" cy="42193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3" name="Rectángulo: esquinas redondeadas 1042">
              <a:extLst>
                <a:ext uri="{FF2B5EF4-FFF2-40B4-BE49-F238E27FC236}">
                  <a16:creationId xmlns:a16="http://schemas.microsoft.com/office/drawing/2014/main" id="{520B4AD7-1CCD-69A1-E3D5-C3317D196EC8}"/>
                </a:ext>
              </a:extLst>
            </p:cNvPr>
            <p:cNvSpPr/>
            <p:nvPr/>
          </p:nvSpPr>
          <p:spPr>
            <a:xfrm>
              <a:off x="6057869" y="6122194"/>
              <a:ext cx="293727" cy="185737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C3F76F1-4DF5-8318-3DF5-2681C7CEB55F}"/>
              </a:ext>
            </a:extLst>
          </p:cNvPr>
          <p:cNvSpPr/>
          <p:nvPr/>
        </p:nvSpPr>
        <p:spPr>
          <a:xfrm>
            <a:off x="746367" y="621041"/>
            <a:ext cx="5224751" cy="138097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FA0203B-9E10-4AD0-A20F-10DD3D2E228E}"/>
              </a:ext>
            </a:extLst>
          </p:cNvPr>
          <p:cNvSpPr/>
          <p:nvPr/>
        </p:nvSpPr>
        <p:spPr>
          <a:xfrm>
            <a:off x="6746104" y="658802"/>
            <a:ext cx="5001396" cy="14276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5" name="Imagen 34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C9FFF4E8-1BAA-FAA5-2F65-EAA663A7C1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3292" r="11173" b="371"/>
          <a:stretch/>
        </p:blipFill>
        <p:spPr>
          <a:xfrm>
            <a:off x="5655519" y="2094385"/>
            <a:ext cx="6401743" cy="40692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58E3FF94-C734-2415-D2BC-48E5A8E85E2F}"/>
              </a:ext>
            </a:extLst>
          </p:cNvPr>
          <p:cNvSpPr txBox="1"/>
          <p:nvPr/>
        </p:nvSpPr>
        <p:spPr>
          <a:xfrm>
            <a:off x="8535085" y="6165817"/>
            <a:ext cx="3709498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 generada por IA (GPT4 - DALL</a:t>
            </a:r>
            <a:r>
              <a:rPr lang="es-ES" sz="1400" b="0" i="0" dirty="0">
                <a:effectLst/>
                <a:latin typeface="+mj-lt"/>
              </a:rPr>
              <a:t>·</a:t>
            </a:r>
            <a:r>
              <a:rPr lang="es-E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3)</a:t>
            </a:r>
            <a:endParaRPr lang="en-GB" sz="1400" b="1" dirty="0">
              <a:solidFill>
                <a:srgbClr val="0E29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583584" y="-125488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OBJETIVOS</a:t>
            </a:r>
          </a:p>
        </p:txBody>
      </p:sp>
      <p:sp>
        <p:nvSpPr>
          <p:cNvPr id="1046" name="Marcador de contenido 6">
            <a:extLst>
              <a:ext uri="{FF2B5EF4-FFF2-40B4-BE49-F238E27FC236}">
                <a16:creationId xmlns:a16="http://schemas.microsoft.com/office/drawing/2014/main" id="{6AB48898-8B01-421F-F68A-06A8611AD396}"/>
              </a:ext>
            </a:extLst>
          </p:cNvPr>
          <p:cNvSpPr txBox="1">
            <a:spLocks/>
          </p:cNvSpPr>
          <p:nvPr/>
        </p:nvSpPr>
        <p:spPr>
          <a:xfrm>
            <a:off x="277250" y="1884568"/>
            <a:ext cx="5224751" cy="44832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¿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características</a:t>
            </a:r>
            <a:r>
              <a:rPr lang="en-US" sz="2000" dirty="0"/>
              <a:t> </a:t>
            </a:r>
            <a:r>
              <a:rPr lang="en-US" sz="2000" dirty="0" err="1"/>
              <a:t>geométricas</a:t>
            </a:r>
            <a:r>
              <a:rPr lang="en-US" sz="2000" dirty="0"/>
              <a:t> de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parcela</a:t>
            </a:r>
            <a:r>
              <a:rPr lang="en-US" sz="2000" dirty="0"/>
              <a:t> se </a:t>
            </a:r>
            <a:r>
              <a:rPr lang="en-US" sz="2000" dirty="0" err="1"/>
              <a:t>pueden</a:t>
            </a:r>
            <a:r>
              <a:rPr lang="en-US" sz="2000" dirty="0"/>
              <a:t> </a:t>
            </a:r>
            <a:r>
              <a:rPr lang="en-US" sz="2000" dirty="0" err="1"/>
              <a:t>estudiar</a:t>
            </a:r>
            <a:r>
              <a:rPr lang="en-US" sz="2000" dirty="0"/>
              <a:t>?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¿</a:t>
            </a:r>
            <a:r>
              <a:rPr lang="en-US" sz="2000" dirty="0" err="1"/>
              <a:t>Cómo</a:t>
            </a:r>
            <a:r>
              <a:rPr lang="en-US" sz="2000" dirty="0"/>
              <a:t> </a:t>
            </a:r>
            <a:r>
              <a:rPr lang="en-US" sz="2000" dirty="0" err="1"/>
              <a:t>difieren</a:t>
            </a:r>
            <a:r>
              <a:rPr lang="en-US" sz="2000" dirty="0"/>
              <a:t> </a:t>
            </a:r>
            <a:r>
              <a:rPr lang="en-US" sz="2000" dirty="0" err="1"/>
              <a:t>estas</a:t>
            </a:r>
            <a:r>
              <a:rPr lang="en-US" sz="2000" dirty="0"/>
              <a:t> </a:t>
            </a:r>
            <a:r>
              <a:rPr lang="en-US" sz="2000" dirty="0" err="1"/>
              <a:t>características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función</a:t>
            </a:r>
            <a:r>
              <a:rPr lang="en-US" sz="2000" dirty="0"/>
              <a:t> del </a:t>
            </a:r>
            <a:r>
              <a:rPr lang="en-US" sz="2000" dirty="0" err="1"/>
              <a:t>uso</a:t>
            </a:r>
            <a:r>
              <a:rPr lang="en-US" sz="2000" dirty="0"/>
              <a:t>?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¿</a:t>
            </a:r>
            <a:r>
              <a:rPr lang="en-US" sz="2000" dirty="0" err="1"/>
              <a:t>Existen</a:t>
            </a:r>
            <a:r>
              <a:rPr lang="en-US" sz="2000" dirty="0"/>
              <a:t>, </a:t>
            </a:r>
            <a:r>
              <a:rPr lang="en-US" sz="2000" dirty="0" err="1"/>
              <a:t>además</a:t>
            </a:r>
            <a:r>
              <a:rPr lang="en-US" sz="2000" dirty="0"/>
              <a:t>, </a:t>
            </a:r>
            <a:r>
              <a:rPr lang="en-US" sz="2000" dirty="0" err="1"/>
              <a:t>diferencias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función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municipio</a:t>
            </a:r>
            <a:r>
              <a:rPr lang="en-US" sz="2000" dirty="0"/>
              <a:t>?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¿</a:t>
            </a:r>
            <a:r>
              <a:rPr lang="en-US" sz="2000" dirty="0" err="1"/>
              <a:t>Estas</a:t>
            </a:r>
            <a:r>
              <a:rPr lang="en-US" sz="2000" dirty="0"/>
              <a:t> </a:t>
            </a:r>
            <a:r>
              <a:rPr lang="en-US" sz="2000" dirty="0" err="1"/>
              <a:t>características</a:t>
            </a:r>
            <a:r>
              <a:rPr lang="en-US" sz="2000" dirty="0"/>
              <a:t> </a:t>
            </a:r>
            <a:r>
              <a:rPr lang="en-US" sz="2000" dirty="0" err="1"/>
              <a:t>permiten</a:t>
            </a:r>
            <a:r>
              <a:rPr lang="en-US" sz="2000" dirty="0"/>
              <a:t> </a:t>
            </a:r>
            <a:r>
              <a:rPr lang="en-US" sz="2000" dirty="0" err="1"/>
              <a:t>identificar</a:t>
            </a:r>
            <a:r>
              <a:rPr lang="en-US" sz="2000" dirty="0"/>
              <a:t> </a:t>
            </a:r>
            <a:r>
              <a:rPr lang="en-US" sz="2000" dirty="0" err="1"/>
              <a:t>procesos</a:t>
            </a:r>
            <a:r>
              <a:rPr lang="en-US" sz="2000" dirty="0"/>
              <a:t> </a:t>
            </a:r>
            <a:r>
              <a:rPr lang="en-US" sz="2000" dirty="0" err="1"/>
              <a:t>específicos</a:t>
            </a:r>
            <a:r>
              <a:rPr lang="en-US" sz="2000" dirty="0"/>
              <a:t> de </a:t>
            </a:r>
            <a:r>
              <a:rPr lang="en-US" sz="2000" dirty="0" err="1"/>
              <a:t>transformación</a:t>
            </a:r>
            <a:r>
              <a:rPr lang="en-US" sz="2000" dirty="0"/>
              <a:t> del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r>
              <a:rPr lang="en-US" sz="2000" dirty="0"/>
              <a:t>?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¿Como </a:t>
            </a:r>
            <a:r>
              <a:rPr lang="en-US" sz="2000" dirty="0" err="1"/>
              <a:t>pueden</a:t>
            </a:r>
            <a:r>
              <a:rPr lang="en-US" sz="2000" dirty="0"/>
              <a:t> </a:t>
            </a:r>
            <a:r>
              <a:rPr lang="en-US" sz="2000" dirty="0" err="1"/>
              <a:t>modelarse</a:t>
            </a:r>
            <a:r>
              <a:rPr lang="en-US" sz="2000" dirty="0"/>
              <a:t> </a:t>
            </a:r>
            <a:r>
              <a:rPr lang="en-US" sz="2000" dirty="0" err="1"/>
              <a:t>estos</a:t>
            </a:r>
            <a:r>
              <a:rPr lang="en-US" sz="2000" dirty="0"/>
              <a:t> </a:t>
            </a:r>
            <a:r>
              <a:rPr lang="en-US" sz="2000" dirty="0" err="1"/>
              <a:t>procesos</a:t>
            </a:r>
            <a:r>
              <a:rPr lang="en-US" sz="2000" dirty="0"/>
              <a:t>?</a:t>
            </a:r>
          </a:p>
        </p:txBody>
      </p:sp>
      <p:sp>
        <p:nvSpPr>
          <p:cNvPr id="54" name="Google Shape;8271;p116">
            <a:extLst>
              <a:ext uri="{FF2B5EF4-FFF2-40B4-BE49-F238E27FC236}">
                <a16:creationId xmlns:a16="http://schemas.microsoft.com/office/drawing/2014/main" id="{A256B0CE-77D0-3A9A-C5E9-3E4EFBB29910}"/>
              </a:ext>
            </a:extLst>
          </p:cNvPr>
          <p:cNvSpPr/>
          <p:nvPr/>
        </p:nvSpPr>
        <p:spPr>
          <a:xfrm>
            <a:off x="6007042" y="807575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8F2E7EE7-0F09-553B-C658-50375B30F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09"/>
          <a:stretch/>
        </p:blipFill>
        <p:spPr>
          <a:xfrm>
            <a:off x="6013596" y="815538"/>
            <a:ext cx="339374" cy="6832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8D55421F-D2F2-AD4D-7387-C563A3AF51E1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10 de 28</a:t>
            </a:r>
          </a:p>
        </p:txBody>
      </p:sp>
    </p:spTree>
    <p:extLst>
      <p:ext uri="{BB962C8B-B14F-4D97-AF65-F5344CB8AC3E}">
        <p14:creationId xmlns:p14="http://schemas.microsoft.com/office/powerpoint/2010/main" val="394923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958959B-CAB5-D120-6961-17C32DFEE173}"/>
              </a:ext>
            </a:extLst>
          </p:cNvPr>
          <p:cNvSpPr/>
          <p:nvPr/>
        </p:nvSpPr>
        <p:spPr>
          <a:xfrm>
            <a:off x="2698975" y="1062130"/>
            <a:ext cx="252517" cy="34183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18" name="Marcador de contenido 6">
            <a:extLst>
              <a:ext uri="{FF2B5EF4-FFF2-40B4-BE49-F238E27FC236}">
                <a16:creationId xmlns:a16="http://schemas.microsoft.com/office/drawing/2014/main" id="{E3AAE678-816A-2A7C-982A-7676118399CB}"/>
              </a:ext>
            </a:extLst>
          </p:cNvPr>
          <p:cNvSpPr txBox="1">
            <a:spLocks/>
          </p:cNvSpPr>
          <p:nvPr/>
        </p:nvSpPr>
        <p:spPr>
          <a:xfrm>
            <a:off x="175787" y="3711481"/>
            <a:ext cx="5396169" cy="246272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Diferenciación</a:t>
            </a:r>
            <a:r>
              <a:rPr lang="en-US" sz="2000" dirty="0"/>
              <a:t> entre 3 </a:t>
            </a:r>
            <a:r>
              <a:rPr lang="en-US" sz="2000" dirty="0" err="1"/>
              <a:t>tipos</a:t>
            </a:r>
            <a:r>
              <a:rPr lang="en-US" sz="2000" dirty="0"/>
              <a:t> </a:t>
            </a:r>
            <a:r>
              <a:rPr lang="en-US" sz="2000" dirty="0" err="1"/>
              <a:t>municipios</a:t>
            </a:r>
            <a:r>
              <a:rPr lang="en-US" sz="2000" dirty="0"/>
              <a:t>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s-ES" sz="1800" b="0" i="0" dirty="0">
                <a:effectLst/>
              </a:rPr>
              <a:t>capital provincial, incluyendo las ciudades autónomas de Ceuta y Melilla</a:t>
            </a:r>
          </a:p>
          <a:p>
            <a:pPr marL="971550" lvl="1" indent="-514350">
              <a:buFont typeface="+mj-lt"/>
              <a:buAutoNum type="romanUcPeriod"/>
            </a:pPr>
            <a:r>
              <a:rPr lang="es-ES" sz="1800" b="0" i="0" dirty="0">
                <a:effectLst/>
              </a:rPr>
              <a:t>segundo núcleo más poblado después de la capital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s-ES" sz="1800" b="0" i="0" dirty="0">
                <a:effectLst/>
              </a:rPr>
              <a:t>un municipio aleatorio de la provincia con una población menor a 10000 habitantes</a:t>
            </a:r>
            <a:endParaRPr lang="en-US" sz="1800" dirty="0"/>
          </a:p>
          <a:p>
            <a:pPr marL="285750" indent="-285750"/>
            <a:endParaRPr lang="en-US" sz="2000" dirty="0"/>
          </a:p>
        </p:txBody>
      </p:sp>
      <p:sp>
        <p:nvSpPr>
          <p:cNvPr id="49" name="Marcador de contenido 6">
            <a:extLst>
              <a:ext uri="{FF2B5EF4-FFF2-40B4-BE49-F238E27FC236}">
                <a16:creationId xmlns:a16="http://schemas.microsoft.com/office/drawing/2014/main" id="{DBB2DBC7-A19D-F586-B0D6-C3A8A7FA12D9}"/>
              </a:ext>
            </a:extLst>
          </p:cNvPr>
          <p:cNvSpPr txBox="1">
            <a:spLocks/>
          </p:cNvSpPr>
          <p:nvPr/>
        </p:nvSpPr>
        <p:spPr>
          <a:xfrm>
            <a:off x="184696" y="2582650"/>
            <a:ext cx="539617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Clasificación</a:t>
            </a:r>
            <a:r>
              <a:rPr lang="en-US" sz="2000" dirty="0"/>
              <a:t> de 140 </a:t>
            </a:r>
            <a:r>
              <a:rPr lang="en-US" sz="2000" dirty="0" err="1"/>
              <a:t>municipios</a:t>
            </a:r>
            <a:r>
              <a:rPr lang="en-US" sz="2000" dirty="0"/>
              <a:t> con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método</a:t>
            </a:r>
            <a:r>
              <a:rPr lang="en-US" sz="2000" dirty="0"/>
              <a:t> Avanzado de </a:t>
            </a:r>
            <a:r>
              <a:rPr lang="en-US" sz="2000" i="1" dirty="0" err="1"/>
              <a:t>Clasificador</a:t>
            </a:r>
            <a:r>
              <a:rPr lang="en-US" sz="2000" i="1" dirty="0"/>
              <a:t> </a:t>
            </a:r>
            <a:r>
              <a:rPr lang="en-US" sz="2000" i="1" dirty="0" err="1"/>
              <a:t>Catastral</a:t>
            </a:r>
            <a:endParaRPr lang="en-US" sz="2000" i="1" dirty="0"/>
          </a:p>
        </p:txBody>
      </p:sp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E0887003-2879-8E12-3958-833FD25CE78F}"/>
              </a:ext>
            </a:extLst>
          </p:cNvPr>
          <p:cNvSpPr txBox="1">
            <a:spLocks/>
          </p:cNvSpPr>
          <p:nvPr/>
        </p:nvSpPr>
        <p:spPr>
          <a:xfrm>
            <a:off x="184696" y="1343671"/>
            <a:ext cx="539617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Analisis</a:t>
            </a:r>
            <a:r>
              <a:rPr lang="en-US" sz="2000" dirty="0"/>
              <a:t> de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producidos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las </a:t>
            </a:r>
            <a:r>
              <a:rPr lang="en-US" sz="2000" dirty="0" err="1"/>
              <a:t>geometrías</a:t>
            </a:r>
            <a:r>
              <a:rPr lang="en-US" sz="2000" dirty="0"/>
              <a:t> de las </a:t>
            </a:r>
            <a:r>
              <a:rPr lang="en-US" sz="2000" dirty="0" err="1"/>
              <a:t>parcelas</a:t>
            </a:r>
            <a:r>
              <a:rPr lang="en-US" sz="2000" dirty="0"/>
              <a:t> </a:t>
            </a:r>
            <a:r>
              <a:rPr lang="en-US" sz="2000" dirty="0" err="1"/>
              <a:t>catastrales</a:t>
            </a:r>
            <a:r>
              <a:rPr lang="en-US" sz="2000" dirty="0"/>
              <a:t> </a:t>
            </a:r>
            <a:r>
              <a:rPr lang="en-US" sz="2000" dirty="0" err="1"/>
              <a:t>españolas</a:t>
            </a:r>
            <a:r>
              <a:rPr lang="en-US" sz="2000" dirty="0"/>
              <a:t> entre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años</a:t>
            </a:r>
            <a:r>
              <a:rPr lang="en-US" sz="2000" dirty="0"/>
              <a:t> 2021 y 2023 </a:t>
            </a:r>
            <a:endParaRPr lang="en-US" sz="2000" i="1" dirty="0"/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04D89A65-2BC5-E896-F231-D92B6951B5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1"/>
          <a:stretch/>
        </p:blipFill>
        <p:spPr>
          <a:xfrm>
            <a:off x="5926247" y="1306912"/>
            <a:ext cx="6250513" cy="4542630"/>
          </a:xfrm>
          <a:prstGeom prst="rect">
            <a:avLst/>
          </a:prstGeom>
        </p:spPr>
      </p:pic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117ACD6-9540-2C3C-F62D-79784AFBE0F9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11 de 28</a:t>
            </a:r>
          </a:p>
        </p:txBody>
      </p:sp>
    </p:spTree>
    <p:extLst>
      <p:ext uri="{BB962C8B-B14F-4D97-AF65-F5344CB8AC3E}">
        <p14:creationId xmlns:p14="http://schemas.microsoft.com/office/powerpoint/2010/main" val="1914347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5C54C7-96D8-B3F4-549B-68C4FA81F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294" y="1544449"/>
            <a:ext cx="8231875" cy="47800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3F39D4D6-C752-7660-6935-F356BA9BFD1F}"/>
              </a:ext>
            </a:extLst>
          </p:cNvPr>
          <p:cNvSpPr txBox="1">
            <a:spLocks/>
          </p:cNvSpPr>
          <p:nvPr/>
        </p:nvSpPr>
        <p:spPr>
          <a:xfrm>
            <a:off x="180767" y="1528993"/>
            <a:ext cx="3694190" cy="19000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Diferenciación</a:t>
            </a:r>
            <a:r>
              <a:rPr lang="en-US" sz="2000" dirty="0"/>
              <a:t> de 4 </a:t>
            </a:r>
            <a:r>
              <a:rPr lang="en-US" sz="2000" dirty="0" err="1"/>
              <a:t>tipos</a:t>
            </a:r>
            <a:r>
              <a:rPr lang="en-US" sz="2000" dirty="0"/>
              <a:t> de </a:t>
            </a:r>
            <a:r>
              <a:rPr lang="en-US" sz="2000" dirty="0" err="1"/>
              <a:t>usos</a:t>
            </a:r>
            <a:r>
              <a:rPr lang="en-US" sz="2000" dirty="0"/>
              <a:t> </a:t>
            </a:r>
            <a:r>
              <a:rPr lang="en-US" sz="2000" dirty="0" err="1"/>
              <a:t>urbanos</a:t>
            </a:r>
            <a:r>
              <a:rPr lang="en-US" sz="2000" dirty="0"/>
              <a:t>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Residencial </a:t>
            </a:r>
            <a:r>
              <a:rPr lang="en-US" sz="1800" dirty="0" err="1"/>
              <a:t>unifamiliar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Residencial </a:t>
            </a:r>
            <a:r>
              <a:rPr lang="en-US" sz="1800" dirty="0" err="1"/>
              <a:t>plurifamiliar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Industrial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Comercio y </a:t>
            </a:r>
            <a:r>
              <a:rPr lang="en-US" sz="1800" dirty="0" err="1"/>
              <a:t>oficinas</a:t>
            </a:r>
            <a:endParaRPr lang="en-US" sz="1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65" y="5181379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3736D160-A3B4-762B-E7D0-A3F5E190B40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12 de 28</a:t>
            </a:r>
          </a:p>
        </p:txBody>
      </p:sp>
    </p:spTree>
    <p:extLst>
      <p:ext uri="{BB962C8B-B14F-4D97-AF65-F5344CB8AC3E}">
        <p14:creationId xmlns:p14="http://schemas.microsoft.com/office/powerpoint/2010/main" val="84144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ABE585-B5B5-1351-D458-198C9A1EB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1399F1-C96A-ACE9-99AF-5364EC90B2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68"/>
          <a:stretch/>
        </p:blipFill>
        <p:spPr>
          <a:xfrm>
            <a:off x="2361248" y="3154092"/>
            <a:ext cx="3305780" cy="315409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A0E27F-F744-DF96-E0EF-3914B5069B5C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13 de 28</a:t>
            </a:r>
          </a:p>
        </p:txBody>
      </p:sp>
    </p:spTree>
    <p:extLst>
      <p:ext uri="{BB962C8B-B14F-4D97-AF65-F5344CB8AC3E}">
        <p14:creationId xmlns:p14="http://schemas.microsoft.com/office/powerpoint/2010/main" val="345632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9597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BA5717-5761-D865-1E93-3FBECE6197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68"/>
          <a:stretch/>
        </p:blipFill>
        <p:spPr>
          <a:xfrm>
            <a:off x="2361248" y="3154092"/>
            <a:ext cx="3305780" cy="315409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8F95B2-95E9-084B-890D-2B2222FC2C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699"/>
          <a:stretch/>
        </p:blipFill>
        <p:spPr>
          <a:xfrm>
            <a:off x="6790086" y="3154092"/>
            <a:ext cx="3563746" cy="313051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C9CA69A-BFF6-34C1-F8E0-E302E5F5B1D7}"/>
              </a:ext>
            </a:extLst>
          </p:cNvPr>
          <p:cNvSpPr/>
          <p:nvPr/>
        </p:nvSpPr>
        <p:spPr>
          <a:xfrm>
            <a:off x="6016592" y="4569969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60F8FB5-91EA-C126-C61E-3046CBF8FD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14 de 28</a:t>
            </a:r>
          </a:p>
        </p:txBody>
      </p:sp>
    </p:spTree>
    <p:extLst>
      <p:ext uri="{BB962C8B-B14F-4D97-AF65-F5344CB8AC3E}">
        <p14:creationId xmlns:p14="http://schemas.microsoft.com/office/powerpoint/2010/main" val="298265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9597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569E02-0D5C-36B9-D27F-6FAAEE7F11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256"/>
          <a:stretch/>
        </p:blipFill>
        <p:spPr>
          <a:xfrm>
            <a:off x="2314669" y="3167547"/>
            <a:ext cx="3064542" cy="316151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B38236-BE53-6005-C66B-EA7F1A0E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433" y="3167548"/>
            <a:ext cx="3188310" cy="31615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749CD1D-747D-6C2A-A1FC-942257BB9399}"/>
              </a:ext>
            </a:extLst>
          </p:cNvPr>
          <p:cNvSpPr/>
          <p:nvPr/>
        </p:nvSpPr>
        <p:spPr>
          <a:xfrm>
            <a:off x="5818976" y="4598924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B21C9-CB21-2340-D382-B7DFD740EAED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15 de 28</a:t>
            </a:r>
          </a:p>
        </p:txBody>
      </p:sp>
    </p:spTree>
    <p:extLst>
      <p:ext uri="{BB962C8B-B14F-4D97-AF65-F5344CB8AC3E}">
        <p14:creationId xmlns:p14="http://schemas.microsoft.com/office/powerpoint/2010/main" val="3687140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9597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67F0FE-C5EE-0CFB-00EC-C2214F4BC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344" y="2980435"/>
            <a:ext cx="3593739" cy="337823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59DD9E-2C1D-2C9C-4CDF-272A159AD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862" y="2978508"/>
            <a:ext cx="3362794" cy="338015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6735F05-41B5-6CF1-41F1-C8B9C1A1EAA5}"/>
              </a:ext>
            </a:extLst>
          </p:cNvPr>
          <p:cNvSpPr/>
          <p:nvPr/>
        </p:nvSpPr>
        <p:spPr>
          <a:xfrm>
            <a:off x="5954778" y="4519205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ACAB98-FF47-8A94-86EF-6BB94CCBCCD2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16 de 28</a:t>
            </a:r>
          </a:p>
        </p:txBody>
      </p:sp>
    </p:spTree>
    <p:extLst>
      <p:ext uri="{BB962C8B-B14F-4D97-AF65-F5344CB8AC3E}">
        <p14:creationId xmlns:p14="http://schemas.microsoft.com/office/powerpoint/2010/main" val="370652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9597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C76298-7C9D-DED1-9BC9-CA05C9532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848" y="2926101"/>
            <a:ext cx="3245398" cy="34527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0EB03B-C834-2898-E986-2D53831D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382" y="2926101"/>
            <a:ext cx="3440656" cy="34527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496C572-B965-9E06-5224-E4FCDCCA668E}"/>
              </a:ext>
            </a:extLst>
          </p:cNvPr>
          <p:cNvSpPr/>
          <p:nvPr/>
        </p:nvSpPr>
        <p:spPr>
          <a:xfrm>
            <a:off x="5830432" y="4445252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523AD-4403-E98B-0DDF-1D5224A11C6C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17 de 28</a:t>
            </a:r>
          </a:p>
        </p:txBody>
      </p:sp>
    </p:spTree>
    <p:extLst>
      <p:ext uri="{BB962C8B-B14F-4D97-AF65-F5344CB8AC3E}">
        <p14:creationId xmlns:p14="http://schemas.microsoft.com/office/powerpoint/2010/main" val="407226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05F54A6-7BBE-E20A-9CEB-6D54FC741294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 descr="Ciudad con nieve&#10;&#10;Descripción generada automáticamente">
            <a:extLst>
              <a:ext uri="{FF2B5EF4-FFF2-40B4-BE49-F238E27FC236}">
                <a16:creationId xmlns:a16="http://schemas.microsoft.com/office/drawing/2014/main" id="{F5901F8A-8028-94A2-E311-B3D782B5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C36ED6-8BCF-4DF9-B038-28BA7F03FDA2}"/>
              </a:ext>
            </a:extLst>
          </p:cNvPr>
          <p:cNvSpPr txBox="1"/>
          <p:nvPr/>
        </p:nvSpPr>
        <p:spPr>
          <a:xfrm>
            <a:off x="4928128" y="-8990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54902AD5-DF29-0518-9ADD-E900CD85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97" y="1700211"/>
            <a:ext cx="10515600" cy="562124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400" dirty="0">
                <a:solidFill>
                  <a:srgbClr val="1B4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y avances de la tesis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42BA039-0687-DCB9-4CCB-09B79571B97B}"/>
              </a:ext>
            </a:extLst>
          </p:cNvPr>
          <p:cNvSpPr txBox="1">
            <a:spLocks/>
          </p:cNvSpPr>
          <p:nvPr/>
        </p:nvSpPr>
        <p:spPr>
          <a:xfrm>
            <a:off x="531797" y="4819401"/>
            <a:ext cx="10515600" cy="562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preliminares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400" dirty="0">
                <a:solidFill>
                  <a:srgbClr val="1B4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patrones geométricos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4D9E733A-122A-166D-7EC0-CD25113CEF55}"/>
              </a:ext>
            </a:extLst>
          </p:cNvPr>
          <p:cNvSpPr txBox="1">
            <a:spLocks/>
          </p:cNvSpPr>
          <p:nvPr/>
        </p:nvSpPr>
        <p:spPr>
          <a:xfrm>
            <a:off x="531797" y="3245202"/>
            <a:ext cx="10515600" cy="562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 y metodología del trabajo: </a:t>
            </a:r>
            <a:r>
              <a:rPr lang="es-ES" sz="2400" dirty="0">
                <a:solidFill>
                  <a:srgbClr val="1B4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usos del suelo  </a:t>
            </a:r>
          </a:p>
        </p:txBody>
      </p:sp>
      <p:sp>
        <p:nvSpPr>
          <p:cNvPr id="24" name="Marcador de pie de página 4">
            <a:extLst>
              <a:ext uri="{FF2B5EF4-FFF2-40B4-BE49-F238E27FC236}">
                <a16:creationId xmlns:a16="http://schemas.microsoft.com/office/drawing/2014/main" id="{ABAC4DFE-12FF-B833-1636-F5AC32CC6A0B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 de 28</a:t>
            </a:r>
          </a:p>
        </p:txBody>
      </p:sp>
    </p:spTree>
    <p:extLst>
      <p:ext uri="{BB962C8B-B14F-4D97-AF65-F5344CB8AC3E}">
        <p14:creationId xmlns:p14="http://schemas.microsoft.com/office/powerpoint/2010/main" val="64449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127316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Agregación</a:t>
            </a: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105DAC-5039-2CC0-D64B-1F79F0FB1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753" y="3251977"/>
            <a:ext cx="3048770" cy="305332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1A6C88-52A1-3B53-5F34-E02065CE0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413" y="3190524"/>
            <a:ext cx="3168638" cy="31147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CF9791AD-2EF4-A84A-85F4-BDF3C0212EBE}"/>
              </a:ext>
            </a:extLst>
          </p:cNvPr>
          <p:cNvSpPr/>
          <p:nvPr/>
        </p:nvSpPr>
        <p:spPr>
          <a:xfrm>
            <a:off x="6096000" y="4598532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65F81C1-5D68-D2F2-3A46-279CC1EB5FBC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18 de 28</a:t>
            </a:r>
          </a:p>
        </p:txBody>
      </p:sp>
    </p:spTree>
    <p:extLst>
      <p:ext uri="{BB962C8B-B14F-4D97-AF65-F5344CB8AC3E}">
        <p14:creationId xmlns:p14="http://schemas.microsoft.com/office/powerpoint/2010/main" val="260831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158658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Agregación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Aparición</a:t>
            </a:r>
            <a:r>
              <a:rPr lang="en-US" sz="1800" dirty="0"/>
              <a:t> de </a:t>
            </a:r>
            <a:r>
              <a:rPr lang="en-US" sz="1800" dirty="0" err="1"/>
              <a:t>nuevas</a:t>
            </a:r>
            <a:r>
              <a:rPr lang="en-US" sz="1800" dirty="0"/>
              <a:t> </a:t>
            </a:r>
            <a:r>
              <a:rPr lang="en-US" sz="1800" dirty="0" err="1"/>
              <a:t>parcelas</a:t>
            </a: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EFF13A-CFAD-8FB1-E89C-C8B33832F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839" y="2963681"/>
            <a:ext cx="3372321" cy="3400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3CF978-FAE3-45AE-6F26-9B0E778FC6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620"/>
          <a:stretch/>
        </p:blipFill>
        <p:spPr>
          <a:xfrm>
            <a:off x="6662735" y="2952036"/>
            <a:ext cx="3410426" cy="3400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5B1C2718-9081-6D07-349A-3F63E34A97B1}"/>
              </a:ext>
            </a:extLst>
          </p:cNvPr>
          <p:cNvSpPr/>
          <p:nvPr/>
        </p:nvSpPr>
        <p:spPr>
          <a:xfrm>
            <a:off x="5873552" y="4503104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44CA69D-A1BB-01EB-BE61-AB93DFB3A256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19 de 28</a:t>
            </a:r>
          </a:p>
        </p:txBody>
      </p:sp>
    </p:spTree>
    <p:extLst>
      <p:ext uri="{BB962C8B-B14F-4D97-AF65-F5344CB8AC3E}">
        <p14:creationId xmlns:p14="http://schemas.microsoft.com/office/powerpoint/2010/main" val="1007245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820A6-FA45-F5DE-35B5-5D57A754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7" y="5165026"/>
            <a:ext cx="1057423" cy="11431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5968573" cy="19000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Identificación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procesos</a:t>
            </a:r>
            <a:r>
              <a:rPr lang="en-US" sz="2000" dirty="0"/>
              <a:t> de </a:t>
            </a:r>
            <a:r>
              <a:rPr lang="en-US" sz="2000" dirty="0" err="1"/>
              <a:t>cambios</a:t>
            </a:r>
            <a:r>
              <a:rPr lang="en-US" sz="2000" dirty="0"/>
              <a:t> </a:t>
            </a:r>
            <a:r>
              <a:rPr lang="en-US" sz="2000" dirty="0" err="1"/>
              <a:t>geométricos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parcelario</a:t>
            </a:r>
            <a:r>
              <a:rPr lang="en-US" sz="2000" dirty="0"/>
              <a:t> </a:t>
            </a:r>
            <a:r>
              <a:rPr lang="en-US" sz="2000" dirty="0" err="1"/>
              <a:t>urbano</a:t>
            </a:r>
            <a:endParaRPr lang="en-US" sz="20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Subdivisión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Agregación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Aparición</a:t>
            </a:r>
            <a:r>
              <a:rPr lang="en-US" sz="1800" dirty="0"/>
              <a:t> de </a:t>
            </a:r>
            <a:r>
              <a:rPr lang="en-US" sz="1800" dirty="0" err="1"/>
              <a:t>nuevas</a:t>
            </a:r>
            <a:r>
              <a:rPr lang="en-US" sz="1800" dirty="0"/>
              <a:t> </a:t>
            </a:r>
            <a:r>
              <a:rPr lang="en-US" sz="1800" dirty="0" err="1"/>
              <a:t>parcelas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Estables</a:t>
            </a:r>
            <a:r>
              <a:rPr lang="en-US" sz="1800" dirty="0"/>
              <a:t> y solo con </a:t>
            </a:r>
            <a:r>
              <a:rPr lang="en-US" sz="1800" dirty="0" err="1"/>
              <a:t>cambio</a:t>
            </a:r>
            <a:r>
              <a:rPr lang="en-US" sz="1800" dirty="0"/>
              <a:t> de </a:t>
            </a:r>
            <a:r>
              <a:rPr lang="en-US" sz="1800" dirty="0" err="1"/>
              <a:t>usos</a:t>
            </a: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5DD2A-F4EA-24B0-9946-B8050A398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9334" y="3295051"/>
            <a:ext cx="3015508" cy="298955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BDD3FF-6030-EBDF-38B9-F7F807F81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858" y="3322259"/>
            <a:ext cx="3206559" cy="29623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4A89368-C413-932C-F396-0AF843719098}"/>
              </a:ext>
            </a:extLst>
          </p:cNvPr>
          <p:cNvSpPr/>
          <p:nvPr/>
        </p:nvSpPr>
        <p:spPr>
          <a:xfrm>
            <a:off x="6315284" y="4640448"/>
            <a:ext cx="406790" cy="2987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8D4026F-C3F4-31D1-A973-91F8C9040756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20 de 28</a:t>
            </a:r>
          </a:p>
        </p:txBody>
      </p:sp>
    </p:spTree>
    <p:extLst>
      <p:ext uri="{BB962C8B-B14F-4D97-AF65-F5344CB8AC3E}">
        <p14:creationId xmlns:p14="http://schemas.microsoft.com/office/powerpoint/2010/main" val="1289128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iudad con nieve&#10;&#10;Descripción generada automáticamente">
            <a:extLst>
              <a:ext uri="{FF2B5EF4-FFF2-40B4-BE49-F238E27FC236}">
                <a16:creationId xmlns:a16="http://schemas.microsoft.com/office/drawing/2014/main" id="{5784824B-3B18-70C7-4398-0DE590DAC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A69AD11B-C2AA-48DE-660E-C3B3F110317F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4819399" cy="467102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¿</a:t>
            </a:r>
            <a:r>
              <a:rPr lang="en-US" sz="2000" dirty="0" err="1"/>
              <a:t>Cómo</a:t>
            </a:r>
            <a:r>
              <a:rPr lang="en-US" sz="2000" dirty="0"/>
              <a:t> </a:t>
            </a:r>
            <a:r>
              <a:rPr lang="en-US" sz="2000" dirty="0" err="1"/>
              <a:t>identificar</a:t>
            </a:r>
            <a:r>
              <a:rPr lang="en-US" sz="2000" dirty="0"/>
              <a:t>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caso</a:t>
            </a:r>
            <a:r>
              <a:rPr lang="en-US" sz="2000" dirty="0"/>
              <a:t>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1800" dirty="0" err="1"/>
              <a:t>Establecer</a:t>
            </a:r>
            <a:r>
              <a:rPr lang="en-US" sz="1800" dirty="0"/>
              <a:t> </a:t>
            </a:r>
            <a:r>
              <a:rPr lang="en-US" sz="1800" dirty="0" err="1"/>
              <a:t>criterios</a:t>
            </a:r>
            <a:r>
              <a:rPr lang="en-US" sz="1800" dirty="0"/>
              <a:t> de </a:t>
            </a:r>
            <a:r>
              <a:rPr lang="en-US" sz="1800" dirty="0" err="1"/>
              <a:t>identificación</a:t>
            </a:r>
            <a:r>
              <a:rPr lang="en-US" sz="1800" dirty="0"/>
              <a:t> </a:t>
            </a:r>
            <a:r>
              <a:rPr lang="en-US" sz="1800" dirty="0" err="1"/>
              <a:t>mediante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temático</a:t>
            </a:r>
            <a:r>
              <a:rPr lang="en-US" sz="1800" dirty="0"/>
              <a:t> de las </a:t>
            </a:r>
            <a:r>
              <a:rPr lang="en-US" sz="1800" dirty="0" err="1"/>
              <a:t>referencias</a:t>
            </a:r>
            <a:r>
              <a:rPr lang="en-US" sz="1800" dirty="0"/>
              <a:t> </a:t>
            </a:r>
            <a:r>
              <a:rPr lang="en-US" sz="1800" dirty="0" err="1"/>
              <a:t>catastrales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espacial</a:t>
            </a:r>
            <a:r>
              <a:rPr lang="en-US" sz="1800" dirty="0"/>
              <a:t> de las </a:t>
            </a:r>
            <a:r>
              <a:rPr lang="en-US" sz="1800" dirty="0" err="1"/>
              <a:t>transformaciones</a:t>
            </a:r>
            <a:r>
              <a:rPr lang="en-US" sz="1800" dirty="0"/>
              <a:t> </a:t>
            </a:r>
            <a:r>
              <a:rPr lang="en-US" sz="1800" dirty="0" err="1"/>
              <a:t>geométricas</a:t>
            </a:r>
            <a:endParaRPr lang="en-US" sz="2000" dirty="0"/>
          </a:p>
          <a:p>
            <a:endParaRPr lang="en-US" sz="18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F85DA6F-6F9E-B143-64AD-6A8E49A84CAE}"/>
              </a:ext>
            </a:extLst>
          </p:cNvPr>
          <p:cNvSpPr txBox="1"/>
          <p:nvPr/>
        </p:nvSpPr>
        <p:spPr>
          <a:xfrm>
            <a:off x="6666701" y="1328621"/>
            <a:ext cx="508207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s-ES" sz="1600" dirty="0"/>
              <a:t>Parcelas de nueva generación, que pueden proceder de parcelas anteriormente rústica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33EBC839-A5CD-377A-B3C0-EE88609F87C4}"/>
              </a:ext>
            </a:extLst>
          </p:cNvPr>
          <p:cNvSpPr/>
          <p:nvPr/>
        </p:nvSpPr>
        <p:spPr>
          <a:xfrm>
            <a:off x="5714241" y="1494400"/>
            <a:ext cx="946481" cy="25321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88F82054-4889-49AD-809B-DF60A576F37E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21 de 28</a:t>
            </a:r>
          </a:p>
        </p:txBody>
      </p:sp>
    </p:spTree>
    <p:extLst>
      <p:ext uri="{BB962C8B-B14F-4D97-AF65-F5344CB8AC3E}">
        <p14:creationId xmlns:p14="http://schemas.microsoft.com/office/powerpoint/2010/main" val="46462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iudad con nieve&#10;&#10;Descripción generada automáticamente">
            <a:extLst>
              <a:ext uri="{FF2B5EF4-FFF2-40B4-BE49-F238E27FC236}">
                <a16:creationId xmlns:a16="http://schemas.microsoft.com/office/drawing/2014/main" id="{9B5747E7-2CB5-53DC-6406-F3EC06F61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F85DA6F-6F9E-B143-64AD-6A8E49A84CAE}"/>
              </a:ext>
            </a:extLst>
          </p:cNvPr>
          <p:cNvSpPr txBox="1"/>
          <p:nvPr/>
        </p:nvSpPr>
        <p:spPr>
          <a:xfrm>
            <a:off x="6666701" y="1328621"/>
            <a:ext cx="508207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s-ES" sz="1600" dirty="0"/>
              <a:t>Parcelas de nueva generación, que pueden proceder de parcelas anteriormente rústica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06A930A-C2F2-2EAF-8A22-13103C4F94E5}"/>
              </a:ext>
            </a:extLst>
          </p:cNvPr>
          <p:cNvSpPr txBox="1"/>
          <p:nvPr/>
        </p:nvSpPr>
        <p:spPr>
          <a:xfrm>
            <a:off x="6666701" y="2527849"/>
            <a:ext cx="508207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s-ES" sz="1600" dirty="0"/>
              <a:t>Parcelas sin cambios ni geométricos ni de uso</a:t>
            </a:r>
          </a:p>
          <a:p>
            <a:pPr marL="457200" lvl="1" indent="0">
              <a:buNone/>
            </a:pPr>
            <a:endParaRPr lang="es-ES" sz="1600" dirty="0"/>
          </a:p>
          <a:p>
            <a:pPr marL="457200" lvl="1" indent="0">
              <a:buNone/>
            </a:pPr>
            <a:r>
              <a:rPr lang="es-ES" sz="1600" dirty="0"/>
              <a:t>Parcelas que cambian de uso, pero conservan la geometría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B415B09-3D1C-DDDC-C563-FD1D94F599BF}"/>
              </a:ext>
            </a:extLst>
          </p:cNvPr>
          <p:cNvSpPr/>
          <p:nvPr/>
        </p:nvSpPr>
        <p:spPr>
          <a:xfrm>
            <a:off x="5714241" y="2939850"/>
            <a:ext cx="946481" cy="25321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Marcador de contenido 6">
            <a:extLst>
              <a:ext uri="{FF2B5EF4-FFF2-40B4-BE49-F238E27FC236}">
                <a16:creationId xmlns:a16="http://schemas.microsoft.com/office/drawing/2014/main" id="{E682278F-36FF-2EAD-519D-CE2CB3EEE17A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4819399" cy="5767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¿</a:t>
            </a:r>
            <a:r>
              <a:rPr lang="en-US" sz="2000" dirty="0" err="1"/>
              <a:t>Cómo</a:t>
            </a:r>
            <a:r>
              <a:rPr lang="en-US" sz="2000" dirty="0"/>
              <a:t> </a:t>
            </a:r>
            <a:r>
              <a:rPr lang="en-US" sz="2000" dirty="0" err="1"/>
              <a:t>identificar</a:t>
            </a:r>
            <a:r>
              <a:rPr lang="en-US" sz="2000" dirty="0"/>
              <a:t>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caso</a:t>
            </a:r>
            <a:r>
              <a:rPr lang="en-US" sz="2000" dirty="0"/>
              <a:t>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1800" dirty="0" err="1"/>
              <a:t>Establecer</a:t>
            </a:r>
            <a:r>
              <a:rPr lang="en-US" sz="1800" dirty="0"/>
              <a:t> </a:t>
            </a:r>
            <a:r>
              <a:rPr lang="en-US" sz="1800" dirty="0" err="1"/>
              <a:t>criterios</a:t>
            </a:r>
            <a:r>
              <a:rPr lang="en-US" sz="1800" dirty="0"/>
              <a:t> de </a:t>
            </a:r>
            <a:r>
              <a:rPr lang="en-US" sz="1800" dirty="0" err="1"/>
              <a:t>identificación</a:t>
            </a:r>
            <a:r>
              <a:rPr lang="en-US" sz="1800" dirty="0"/>
              <a:t> </a:t>
            </a:r>
            <a:r>
              <a:rPr lang="en-US" sz="1800" dirty="0" err="1"/>
              <a:t>mediante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temático</a:t>
            </a:r>
            <a:r>
              <a:rPr lang="en-US" sz="1800" dirty="0"/>
              <a:t> de las </a:t>
            </a:r>
            <a:r>
              <a:rPr lang="en-US" sz="1800" dirty="0" err="1"/>
              <a:t>referencias</a:t>
            </a:r>
            <a:r>
              <a:rPr lang="en-US" sz="1800" dirty="0"/>
              <a:t> </a:t>
            </a:r>
            <a:r>
              <a:rPr lang="en-US" sz="1800" dirty="0" err="1"/>
              <a:t>catastrales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/>
              <a:t>Análisis</a:t>
            </a:r>
            <a:r>
              <a:rPr lang="en-US" sz="1800" dirty="0"/>
              <a:t> especial de las </a:t>
            </a:r>
            <a:r>
              <a:rPr lang="en-US" sz="1800" dirty="0" err="1"/>
              <a:t>transformaciones</a:t>
            </a:r>
            <a:r>
              <a:rPr lang="en-US" sz="1800" dirty="0"/>
              <a:t> </a:t>
            </a:r>
            <a:r>
              <a:rPr lang="en-US" sz="1800" dirty="0" err="1"/>
              <a:t>geométricas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s-E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C278DADC-55E8-A955-1DB3-C0673AEBBBF2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22 de 28</a:t>
            </a:r>
          </a:p>
        </p:txBody>
      </p:sp>
    </p:spTree>
    <p:extLst>
      <p:ext uri="{BB962C8B-B14F-4D97-AF65-F5344CB8AC3E}">
        <p14:creationId xmlns:p14="http://schemas.microsoft.com/office/powerpoint/2010/main" val="380083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iudad con nieve&#10;&#10;Descripción generada automáticamente">
            <a:extLst>
              <a:ext uri="{FF2B5EF4-FFF2-40B4-BE49-F238E27FC236}">
                <a16:creationId xmlns:a16="http://schemas.microsoft.com/office/drawing/2014/main" id="{BAA2C6D2-6AD2-EEB6-8CD8-B6BC9C69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F85DA6F-6F9E-B143-64AD-6A8E49A84CAE}"/>
              </a:ext>
            </a:extLst>
          </p:cNvPr>
          <p:cNvSpPr txBox="1"/>
          <p:nvPr/>
        </p:nvSpPr>
        <p:spPr>
          <a:xfrm>
            <a:off x="6666701" y="1328621"/>
            <a:ext cx="508207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s-ES" sz="1600" dirty="0"/>
              <a:t>Parcelas de nueva generación, que pueden proceder de parcelas anteriormente rústica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BD4C80-2C08-CA07-8D84-D0B0E212FB83}"/>
              </a:ext>
            </a:extLst>
          </p:cNvPr>
          <p:cNvSpPr txBox="1"/>
          <p:nvPr/>
        </p:nvSpPr>
        <p:spPr>
          <a:xfrm>
            <a:off x="6666701" y="4117715"/>
            <a:ext cx="5082073" cy="181588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s-ES" sz="1600" dirty="0"/>
              <a:t>Parcelas que conservan su uso, pero su geometría se ha visto alterada, que puede ser por una agregación o una subdivisión parcelaria</a:t>
            </a:r>
          </a:p>
          <a:p>
            <a:pPr marL="457200" lvl="1" indent="0">
              <a:buNone/>
            </a:pPr>
            <a:endParaRPr lang="es-ES" sz="1600" dirty="0"/>
          </a:p>
          <a:p>
            <a:pPr marL="457200" lvl="1" indent="0">
              <a:buNone/>
            </a:pPr>
            <a:r>
              <a:rPr lang="es-ES" sz="1600" dirty="0"/>
              <a:t>Parcelas tanto con un cambio en su geometría como en su uso, que puede ser por una agregación o una subdivisión parcelaria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DE9EAE7C-BAE1-C612-1814-7FD647309DC0}"/>
              </a:ext>
            </a:extLst>
          </p:cNvPr>
          <p:cNvSpPr/>
          <p:nvPr/>
        </p:nvSpPr>
        <p:spPr>
          <a:xfrm>
            <a:off x="5714240" y="4772441"/>
            <a:ext cx="946481" cy="2532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19E91AC-96D5-BCE5-4F11-ECC4389F3827}"/>
              </a:ext>
            </a:extLst>
          </p:cNvPr>
          <p:cNvSpPr txBox="1"/>
          <p:nvPr/>
        </p:nvSpPr>
        <p:spPr>
          <a:xfrm>
            <a:off x="6666701" y="2527849"/>
            <a:ext cx="508207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s-ES" sz="1600" dirty="0"/>
              <a:t>Parcelas sin cambios ni geométricos ni de uso</a:t>
            </a:r>
          </a:p>
          <a:p>
            <a:pPr marL="457200" lvl="1" indent="0">
              <a:buNone/>
            </a:pPr>
            <a:endParaRPr lang="es-ES" sz="1600" dirty="0"/>
          </a:p>
          <a:p>
            <a:pPr marL="457200" lvl="1" indent="0">
              <a:buNone/>
            </a:pPr>
            <a:r>
              <a:rPr lang="es-ES" sz="1600" dirty="0"/>
              <a:t>Parcelas que cambian de uso, pero conservan la geometría</a:t>
            </a:r>
          </a:p>
        </p:txBody>
      </p:sp>
      <p:sp>
        <p:nvSpPr>
          <p:cNvPr id="18" name="Marcador de contenido 6">
            <a:extLst>
              <a:ext uri="{FF2B5EF4-FFF2-40B4-BE49-F238E27FC236}">
                <a16:creationId xmlns:a16="http://schemas.microsoft.com/office/drawing/2014/main" id="{1233BB83-C921-5675-A773-16569147D4BE}"/>
              </a:ext>
            </a:extLst>
          </p:cNvPr>
          <p:cNvSpPr txBox="1">
            <a:spLocks/>
          </p:cNvSpPr>
          <p:nvPr/>
        </p:nvSpPr>
        <p:spPr>
          <a:xfrm>
            <a:off x="268649" y="912092"/>
            <a:ext cx="4819399" cy="5767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¿</a:t>
            </a:r>
            <a:r>
              <a:rPr lang="en-US" sz="2000" dirty="0" err="1"/>
              <a:t>Cómo</a:t>
            </a:r>
            <a:r>
              <a:rPr lang="en-US" sz="2000" dirty="0"/>
              <a:t> </a:t>
            </a:r>
            <a:r>
              <a:rPr lang="en-US" sz="2000" dirty="0" err="1"/>
              <a:t>identificar</a:t>
            </a:r>
            <a:r>
              <a:rPr lang="en-US" sz="2000" dirty="0"/>
              <a:t>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caso</a:t>
            </a:r>
            <a:r>
              <a:rPr lang="en-US" sz="2000" dirty="0"/>
              <a:t>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1800" dirty="0" err="1"/>
              <a:t>Establecer</a:t>
            </a:r>
            <a:r>
              <a:rPr lang="en-US" sz="1800" dirty="0"/>
              <a:t> </a:t>
            </a:r>
            <a:r>
              <a:rPr lang="en-US" sz="1800" dirty="0" err="1"/>
              <a:t>criterios</a:t>
            </a:r>
            <a:r>
              <a:rPr lang="en-US" sz="1800" dirty="0"/>
              <a:t> de </a:t>
            </a:r>
            <a:r>
              <a:rPr lang="en-US" sz="1800" dirty="0" err="1"/>
              <a:t>identificación</a:t>
            </a:r>
            <a:r>
              <a:rPr lang="en-US" sz="1800" dirty="0"/>
              <a:t> </a:t>
            </a:r>
            <a:r>
              <a:rPr lang="en-US" sz="1800" dirty="0" err="1"/>
              <a:t>mediante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temático</a:t>
            </a:r>
            <a:r>
              <a:rPr lang="en-US" sz="1800" dirty="0"/>
              <a:t> de las </a:t>
            </a:r>
            <a:r>
              <a:rPr lang="en-US" sz="1800" dirty="0" err="1"/>
              <a:t>referencias</a:t>
            </a:r>
            <a:r>
              <a:rPr lang="en-US" sz="1800" dirty="0"/>
              <a:t> </a:t>
            </a:r>
            <a:r>
              <a:rPr lang="en-US" sz="1800" dirty="0" err="1"/>
              <a:t>catastrales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err="1"/>
              <a:t>Análisis</a:t>
            </a:r>
            <a:r>
              <a:rPr lang="en-US" sz="1800" dirty="0"/>
              <a:t> especial de las </a:t>
            </a:r>
            <a:r>
              <a:rPr lang="en-US" sz="1800" dirty="0" err="1"/>
              <a:t>transformaciones</a:t>
            </a:r>
            <a:r>
              <a:rPr lang="en-US" sz="1800" dirty="0"/>
              <a:t> </a:t>
            </a:r>
            <a:r>
              <a:rPr lang="en-US" sz="1800" dirty="0" err="1"/>
              <a:t>geométricas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s-E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1D9CF7AA-0C2C-048C-D5FF-545C0E069C10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23 de 28</a:t>
            </a:r>
          </a:p>
        </p:txBody>
      </p:sp>
    </p:spTree>
    <p:extLst>
      <p:ext uri="{BB962C8B-B14F-4D97-AF65-F5344CB8AC3E}">
        <p14:creationId xmlns:p14="http://schemas.microsoft.com/office/powerpoint/2010/main" val="401611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F44534-82C7-BE28-ED8D-7DD5EE9E4125}"/>
              </a:ext>
            </a:extLst>
          </p:cNvPr>
          <p:cNvSpPr txBox="1"/>
          <p:nvPr/>
        </p:nvSpPr>
        <p:spPr>
          <a:xfrm>
            <a:off x="6466608" y="1681869"/>
            <a:ext cx="3422512" cy="411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Nº</a:t>
            </a:r>
            <a:r>
              <a:rPr lang="es-ES" sz="1600" dirty="0"/>
              <a:t> de huecos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Elongación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Rectángulo equivalente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Dimensiones fractales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Skeleton</a:t>
            </a:r>
            <a:r>
              <a:rPr lang="es-ES" sz="1600" dirty="0"/>
              <a:t> – Branch </a:t>
            </a:r>
            <a:r>
              <a:rPr lang="es-ES" sz="1600" dirty="0" err="1"/>
              <a:t>length</a:t>
            </a:r>
            <a:r>
              <a:rPr lang="es-ES" sz="1600" dirty="0"/>
              <a:t>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Skeleton</a:t>
            </a:r>
            <a:r>
              <a:rPr lang="es-ES" sz="1600" dirty="0"/>
              <a:t> – </a:t>
            </a:r>
            <a:r>
              <a:rPr lang="es-ES" sz="1600" dirty="0" err="1"/>
              <a:t>nº</a:t>
            </a:r>
            <a:r>
              <a:rPr lang="es-ES" sz="1600" dirty="0"/>
              <a:t> de </a:t>
            </a:r>
            <a:r>
              <a:rPr lang="es-ES" sz="1600" dirty="0" err="1"/>
              <a:t>branches</a:t>
            </a:r>
            <a:endParaRPr lang="es-E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Skeleton</a:t>
            </a:r>
            <a:r>
              <a:rPr lang="es-ES" sz="1600" dirty="0"/>
              <a:t> – </a:t>
            </a:r>
            <a:r>
              <a:rPr lang="es-ES" sz="1600" dirty="0" err="1"/>
              <a:t>nº</a:t>
            </a:r>
            <a:r>
              <a:rPr lang="es-ES" sz="1600" dirty="0"/>
              <a:t> puntos terminales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Nº</a:t>
            </a:r>
            <a:r>
              <a:rPr lang="es-ES" sz="1600" dirty="0"/>
              <a:t> de puntos fronterizos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Ángulos agudos y reflejos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Varianza circular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Varianza elíptica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BC447D8-93EC-4EDB-3075-30DFB63ACC57}"/>
              </a:ext>
            </a:extLst>
          </p:cNvPr>
          <p:cNvSpPr txBox="1"/>
          <p:nvPr/>
        </p:nvSpPr>
        <p:spPr>
          <a:xfrm>
            <a:off x="380246" y="986583"/>
            <a:ext cx="8437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Una </a:t>
            </a:r>
            <a:r>
              <a:rPr lang="en-US" sz="1800" dirty="0" err="1"/>
              <a:t>vez</a:t>
            </a:r>
            <a:r>
              <a:rPr lang="en-US" sz="1800" dirty="0"/>
              <a:t> </a:t>
            </a:r>
            <a:r>
              <a:rPr lang="en-US" sz="1800" dirty="0" err="1"/>
              <a:t>identificados</a:t>
            </a:r>
            <a:r>
              <a:rPr lang="en-US" sz="1800" dirty="0"/>
              <a:t>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de </a:t>
            </a:r>
            <a:r>
              <a:rPr lang="en-US" sz="1800" dirty="0" err="1"/>
              <a:t>transofrmación</a:t>
            </a:r>
            <a:r>
              <a:rPr lang="en-US" dirty="0"/>
              <a:t>, ¿</a:t>
            </a:r>
            <a:r>
              <a:rPr lang="en-US" dirty="0" err="1"/>
              <a:t>q</a:t>
            </a:r>
            <a:r>
              <a:rPr lang="en-US" sz="1800" dirty="0" err="1"/>
              <a:t>ué</a:t>
            </a:r>
            <a:r>
              <a:rPr lang="en-US" sz="1800" dirty="0"/>
              <a:t> </a:t>
            </a:r>
            <a:r>
              <a:rPr lang="en-US" sz="1800" dirty="0" err="1"/>
              <a:t>características</a:t>
            </a:r>
            <a:r>
              <a:rPr lang="en-US" sz="1800" dirty="0"/>
              <a:t> </a:t>
            </a:r>
            <a:r>
              <a:rPr lang="en-US" sz="1800" dirty="0" err="1"/>
              <a:t>geométricas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parcela</a:t>
            </a:r>
            <a:r>
              <a:rPr lang="en-US" sz="1800" dirty="0"/>
              <a:t>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estudiar</a:t>
            </a:r>
            <a:r>
              <a:rPr lang="en-US" sz="1800" dirty="0"/>
              <a:t>?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A3F2B88-783D-55B0-1A6F-7C57A90880FE}"/>
              </a:ext>
            </a:extLst>
          </p:cNvPr>
          <p:cNvSpPr txBox="1"/>
          <p:nvPr/>
        </p:nvSpPr>
        <p:spPr>
          <a:xfrm>
            <a:off x="1289102" y="1681869"/>
            <a:ext cx="2889866" cy="411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Área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Relación A-P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Orientación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Relación de longitudes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Nº</a:t>
            </a:r>
            <a:r>
              <a:rPr lang="es-ES" sz="1600" dirty="0"/>
              <a:t> de vértices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Shape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Compacidad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Circularidad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Regularidad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Convexidad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Densidad</a:t>
            </a:r>
          </a:p>
        </p:txBody>
      </p:sp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FD0E4C9A-70C8-A04C-63C9-71357A7B00AC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24 de 28</a:t>
            </a:r>
          </a:p>
        </p:txBody>
      </p:sp>
    </p:spTree>
    <p:extLst>
      <p:ext uri="{BB962C8B-B14F-4D97-AF65-F5344CB8AC3E}">
        <p14:creationId xmlns:p14="http://schemas.microsoft.com/office/powerpoint/2010/main" val="3342486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401413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METODOLOGÍA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F44534-82C7-BE28-ED8D-7DD5EE9E4125}"/>
              </a:ext>
            </a:extLst>
          </p:cNvPr>
          <p:cNvSpPr txBox="1"/>
          <p:nvPr/>
        </p:nvSpPr>
        <p:spPr>
          <a:xfrm>
            <a:off x="6466608" y="1681869"/>
            <a:ext cx="3422512" cy="411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chemeClr val="bg1">
                    <a:lumMod val="65000"/>
                  </a:schemeClr>
                </a:solidFill>
              </a:rPr>
              <a:t>Nº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 de huecos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Elongación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Rectángulo equivalente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Dimensiones fractales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>
                <a:highlight>
                  <a:srgbClr val="C0C0C0"/>
                </a:highlight>
              </a:rPr>
              <a:t>Skeleton</a:t>
            </a:r>
            <a:r>
              <a:rPr lang="es-ES" sz="1600" dirty="0">
                <a:highlight>
                  <a:srgbClr val="C0C0C0"/>
                </a:highlight>
              </a:rPr>
              <a:t> – Branch </a:t>
            </a:r>
            <a:r>
              <a:rPr lang="es-ES" sz="1600" dirty="0" err="1">
                <a:highlight>
                  <a:srgbClr val="C0C0C0"/>
                </a:highlight>
              </a:rPr>
              <a:t>length</a:t>
            </a:r>
            <a:r>
              <a:rPr lang="es-ES" sz="1600" dirty="0">
                <a:highlight>
                  <a:srgbClr val="C0C0C0"/>
                </a:highlight>
              </a:rPr>
              <a:t>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>
                <a:highlight>
                  <a:srgbClr val="C0C0C0"/>
                </a:highlight>
              </a:rPr>
              <a:t>Skeleton</a:t>
            </a:r>
            <a:r>
              <a:rPr lang="es-ES" sz="1600" dirty="0">
                <a:highlight>
                  <a:srgbClr val="C0C0C0"/>
                </a:highlight>
              </a:rPr>
              <a:t> – </a:t>
            </a:r>
            <a:r>
              <a:rPr lang="es-ES" sz="1600" dirty="0" err="1">
                <a:highlight>
                  <a:srgbClr val="C0C0C0"/>
                </a:highlight>
              </a:rPr>
              <a:t>nº</a:t>
            </a:r>
            <a:r>
              <a:rPr lang="es-ES" sz="1600" dirty="0">
                <a:highlight>
                  <a:srgbClr val="C0C0C0"/>
                </a:highlight>
              </a:rPr>
              <a:t> de </a:t>
            </a:r>
            <a:r>
              <a:rPr lang="es-ES" sz="1600" dirty="0" err="1">
                <a:highlight>
                  <a:srgbClr val="C0C0C0"/>
                </a:highlight>
              </a:rPr>
              <a:t>branches</a:t>
            </a:r>
            <a:endParaRPr lang="es-ES" sz="1600" dirty="0">
              <a:highlight>
                <a:srgbClr val="C0C0C0"/>
              </a:highligh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>
                <a:highlight>
                  <a:srgbClr val="C0C0C0"/>
                </a:highlight>
              </a:rPr>
              <a:t>Skeleton</a:t>
            </a:r>
            <a:r>
              <a:rPr lang="es-ES" sz="1600" dirty="0">
                <a:highlight>
                  <a:srgbClr val="C0C0C0"/>
                </a:highlight>
              </a:rPr>
              <a:t> – </a:t>
            </a:r>
            <a:r>
              <a:rPr lang="es-ES" sz="1600" dirty="0" err="1">
                <a:highlight>
                  <a:srgbClr val="C0C0C0"/>
                </a:highlight>
              </a:rPr>
              <a:t>nº</a:t>
            </a:r>
            <a:r>
              <a:rPr lang="es-ES" sz="1600" dirty="0">
                <a:highlight>
                  <a:srgbClr val="C0C0C0"/>
                </a:highlight>
              </a:rPr>
              <a:t> puntos terminales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chemeClr val="bg1">
                    <a:lumMod val="65000"/>
                  </a:schemeClr>
                </a:solidFill>
              </a:rPr>
              <a:t>Nº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 de puntos fronterizos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Ángulos agudos y reflejos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Varianza circular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Varianza elíptica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BC447D8-93EC-4EDB-3075-30DFB63ACC57}"/>
              </a:ext>
            </a:extLst>
          </p:cNvPr>
          <p:cNvSpPr txBox="1"/>
          <p:nvPr/>
        </p:nvSpPr>
        <p:spPr>
          <a:xfrm>
            <a:off x="787613" y="986583"/>
            <a:ext cx="7479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¿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características</a:t>
            </a:r>
            <a:r>
              <a:rPr lang="en-US" sz="1800" dirty="0"/>
              <a:t> </a:t>
            </a:r>
            <a:r>
              <a:rPr lang="en-US" sz="1800" dirty="0" err="1"/>
              <a:t>geométricas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parcela</a:t>
            </a:r>
            <a:r>
              <a:rPr lang="en-US" sz="1800" dirty="0"/>
              <a:t>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estudiar</a:t>
            </a:r>
            <a:r>
              <a:rPr lang="en-US" sz="1800" dirty="0"/>
              <a:t>?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A3F2B88-783D-55B0-1A6F-7C57A90880FE}"/>
              </a:ext>
            </a:extLst>
          </p:cNvPr>
          <p:cNvSpPr txBox="1"/>
          <p:nvPr/>
        </p:nvSpPr>
        <p:spPr>
          <a:xfrm>
            <a:off x="1289102" y="1681869"/>
            <a:ext cx="2889866" cy="411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highlight>
                  <a:srgbClr val="C0C0C0"/>
                </a:highlight>
              </a:rPr>
              <a:t>Área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highlight>
                  <a:srgbClr val="C0C0C0"/>
                </a:highlight>
              </a:rPr>
              <a:t>Relación A-P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highlight>
                  <a:srgbClr val="C0C0C0"/>
                </a:highlight>
              </a:rPr>
              <a:t>Orientación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Relación de longitudes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chemeClr val="bg1">
                    <a:lumMod val="65000"/>
                  </a:schemeClr>
                </a:solidFill>
              </a:rPr>
              <a:t>Nº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 de vértices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highlight>
                  <a:srgbClr val="C0C0C0"/>
                </a:highlight>
              </a:rPr>
              <a:t>Shape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Compacidad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Circularidad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Regularidad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Convexidad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65000"/>
                  </a:schemeClr>
                </a:solidFill>
              </a:rPr>
              <a:t>Densidad</a:t>
            </a:r>
          </a:p>
        </p:txBody>
      </p:sp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2DE73BE4-FF5C-2DB2-3D4D-F649D42B1F15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25 de 28</a:t>
            </a:r>
          </a:p>
        </p:txBody>
      </p:sp>
    </p:spTree>
    <p:extLst>
      <p:ext uri="{BB962C8B-B14F-4D97-AF65-F5344CB8AC3E}">
        <p14:creationId xmlns:p14="http://schemas.microsoft.com/office/powerpoint/2010/main" val="3370007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11331B7-3D11-083A-03BD-53201B68AEA3}"/>
              </a:ext>
            </a:extLst>
          </p:cNvPr>
          <p:cNvSpPr txBox="1"/>
          <p:nvPr/>
        </p:nvSpPr>
        <p:spPr>
          <a:xfrm>
            <a:off x="230098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RESULTADOS PRELIMINARES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BC447D8-93EC-4EDB-3075-30DFB63ACC57}"/>
              </a:ext>
            </a:extLst>
          </p:cNvPr>
          <p:cNvSpPr txBox="1"/>
          <p:nvPr/>
        </p:nvSpPr>
        <p:spPr>
          <a:xfrm>
            <a:off x="784505" y="1002667"/>
            <a:ext cx="74798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¿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obtenemos</a:t>
            </a:r>
            <a:r>
              <a:rPr lang="en-US" sz="1800" dirty="0"/>
              <a:t>?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Gran </a:t>
            </a:r>
            <a:r>
              <a:rPr lang="en-US" b="1" dirty="0" err="1"/>
              <a:t>cantidad</a:t>
            </a:r>
            <a:r>
              <a:rPr lang="en-US" b="1" dirty="0"/>
              <a:t> de </a:t>
            </a:r>
            <a:r>
              <a:rPr lang="en-US" b="1" dirty="0" err="1"/>
              <a:t>casuísticas</a:t>
            </a:r>
            <a:r>
              <a:rPr lang="en-US" b="1" dirty="0"/>
              <a:t>: </a:t>
            </a:r>
            <a:r>
              <a:rPr lang="en-US" dirty="0" err="1"/>
              <a:t>p.e.</a:t>
            </a:r>
            <a:r>
              <a:rPr lang="en-US" dirty="0"/>
              <a:t> </a:t>
            </a:r>
            <a:r>
              <a:rPr lang="en-US" dirty="0" err="1"/>
              <a:t>parcelas</a:t>
            </a:r>
            <a:r>
              <a:rPr lang="en-US" dirty="0"/>
              <a:t> que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sufrido</a:t>
            </a:r>
            <a:r>
              <a:rPr lang="en-US" dirty="0"/>
              <a:t>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s-ES" dirty="0"/>
              <a:t>geometría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nuevo </a:t>
            </a:r>
            <a:r>
              <a:rPr lang="en-US" dirty="0" err="1"/>
              <a:t>uso</a:t>
            </a:r>
            <a:r>
              <a:rPr lang="en-US" dirty="0"/>
              <a:t> es </a:t>
            </a:r>
            <a:r>
              <a:rPr lang="en-US" dirty="0" err="1"/>
              <a:t>residencial</a:t>
            </a:r>
            <a:r>
              <a:rPr lang="en-US" dirty="0"/>
              <a:t> </a:t>
            </a:r>
            <a:r>
              <a:rPr lang="en-US" dirty="0" err="1"/>
              <a:t>unifamiliar</a:t>
            </a:r>
            <a:r>
              <a:rPr lang="en-US" dirty="0"/>
              <a:t> y </a:t>
            </a:r>
            <a:r>
              <a:rPr lang="en-US" dirty="0" err="1"/>
              <a:t>pertenecen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capital de </a:t>
            </a:r>
            <a:r>
              <a:rPr lang="en-US" dirty="0" err="1"/>
              <a:t>provincia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Requiere</a:t>
            </a:r>
            <a:r>
              <a:rPr lang="en-US" sz="1800" dirty="0"/>
              <a:t> de un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b="1" dirty="0" err="1"/>
              <a:t>exhaustivo</a:t>
            </a:r>
            <a:r>
              <a:rPr lang="en-US" dirty="0"/>
              <a:t> y </a:t>
            </a:r>
            <a:r>
              <a:rPr lang="en-US" dirty="0" err="1"/>
              <a:t>laborioso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que es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analizar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de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municipio de cada una de las tipologías, para cada uso,  para cada tipo de transformación y de diferentes métricas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B5C190-23EB-46DD-A6C3-6E921A9B8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4295304"/>
            <a:ext cx="12192000" cy="1954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9DD89C92-F056-B2E4-CABE-68E56904A44B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26 de 28</a:t>
            </a:r>
          </a:p>
        </p:txBody>
      </p:sp>
    </p:spTree>
    <p:extLst>
      <p:ext uri="{BB962C8B-B14F-4D97-AF65-F5344CB8AC3E}">
        <p14:creationId xmlns:p14="http://schemas.microsoft.com/office/powerpoint/2010/main" val="3528764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Ciudad con nieve&#10;&#10;Descripción generada automáticamente">
            <a:extLst>
              <a:ext uri="{FF2B5EF4-FFF2-40B4-BE49-F238E27FC236}">
                <a16:creationId xmlns:a16="http://schemas.microsoft.com/office/drawing/2014/main" id="{0B572FB6-D50E-8B7C-E8E4-0964934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BC447D8-93EC-4EDB-3075-30DFB63ACC57}"/>
              </a:ext>
            </a:extLst>
          </p:cNvPr>
          <p:cNvSpPr txBox="1"/>
          <p:nvPr/>
        </p:nvSpPr>
        <p:spPr>
          <a:xfrm>
            <a:off x="1079972" y="1605523"/>
            <a:ext cx="934632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Existen </a:t>
            </a:r>
            <a:r>
              <a:rPr lang="es-ES" b="1" dirty="0"/>
              <a:t>claras diferencias </a:t>
            </a:r>
            <a:r>
              <a:rPr lang="es-ES" dirty="0"/>
              <a:t>entre los diferentes usos y las distintas tipologías de municipio en cuanto al </a:t>
            </a:r>
            <a:r>
              <a:rPr lang="es-ES" b="1" dirty="0"/>
              <a:t>tamaño</a:t>
            </a:r>
            <a:r>
              <a:rPr lang="es-ES" dirty="0"/>
              <a:t>. No así para algunas métricas empleadas en cuanto al análisis de 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Las nuevas parcelas </a:t>
            </a:r>
            <a:r>
              <a:rPr lang="es-ES" dirty="0" err="1"/>
              <a:t>indistriales</a:t>
            </a:r>
            <a:r>
              <a:rPr lang="es-ES" dirty="0"/>
              <a:t> y de comercio y oficinas tienden a ocupar parcelas con áreas </a:t>
            </a:r>
            <a:r>
              <a:rPr lang="es-ES" dirty="0" err="1"/>
              <a:t>much</a:t>
            </a:r>
            <a:r>
              <a:rPr lang="es-ES" dirty="0"/>
              <a:t> más grandes que las residenciales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Esto se acentúa en municipio más grandes, donde las diferencias son mucho menores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También existen importantes diferencias respecto al proceso de transformación, observando mayor tamaño en las parcelas que cambian solo su uso frente a las que sufren modificaciones en su geometría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2C7958C7-0124-04D9-B227-C57A0AA5AC4E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27 de 28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F2B06E-584F-B4DE-DE46-9A111A49CA42}"/>
              </a:ext>
            </a:extLst>
          </p:cNvPr>
          <p:cNvSpPr txBox="1"/>
          <p:nvPr/>
        </p:nvSpPr>
        <p:spPr>
          <a:xfrm>
            <a:off x="2300988" y="-87241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RESULTADOS PRELIMINARES</a:t>
            </a:r>
          </a:p>
        </p:txBody>
      </p:sp>
    </p:spTree>
    <p:extLst>
      <p:ext uri="{BB962C8B-B14F-4D97-AF65-F5344CB8AC3E}">
        <p14:creationId xmlns:p14="http://schemas.microsoft.com/office/powerpoint/2010/main" val="285672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Ciudad con nieve&#10;&#10;Descripción generada automáticamente">
            <a:extLst>
              <a:ext uri="{FF2B5EF4-FFF2-40B4-BE49-F238E27FC236}">
                <a16:creationId xmlns:a16="http://schemas.microsoft.com/office/drawing/2014/main" id="{F5901F8A-8028-94A2-E311-B3D782B5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D7A565-130A-44A4-A23C-45097B057496}"/>
              </a:ext>
            </a:extLst>
          </p:cNvPr>
          <p:cNvSpPr txBox="1">
            <a:spLocks/>
          </p:cNvSpPr>
          <p:nvPr/>
        </p:nvSpPr>
        <p:spPr>
          <a:xfrm>
            <a:off x="715842" y="1028877"/>
            <a:ext cx="10760313" cy="160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ESCENARIOS FUTUROS DISRUPTIVOS DE TRANSPORTE Y USOS DEL SUELO: SIMULACIÓN Y VISUALIZACIÓN EN ENTORNOS DE REALIDAD VIRTUAL PARA UNA PLANIFICACIÓN COLABORATIVA </a:t>
            </a:r>
            <a:endParaRPr lang="es-ES" sz="2800" dirty="0"/>
          </a:p>
        </p:txBody>
      </p:sp>
      <p:sp>
        <p:nvSpPr>
          <p:cNvPr id="3" name="Google Shape;11453;p126">
            <a:extLst>
              <a:ext uri="{FF2B5EF4-FFF2-40B4-BE49-F238E27FC236}">
                <a16:creationId xmlns:a16="http://schemas.microsoft.com/office/drawing/2014/main" id="{A5258D32-DE0E-0CB3-AF11-2579D1842A7A}"/>
              </a:ext>
            </a:extLst>
          </p:cNvPr>
          <p:cNvSpPr/>
          <p:nvPr/>
        </p:nvSpPr>
        <p:spPr>
          <a:xfrm>
            <a:off x="5668507" y="2848856"/>
            <a:ext cx="854985" cy="849835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FA6670-C5FF-F46A-FE16-748D3D168BF3}"/>
              </a:ext>
            </a:extLst>
          </p:cNvPr>
          <p:cNvSpPr txBox="1"/>
          <p:nvPr/>
        </p:nvSpPr>
        <p:spPr>
          <a:xfrm>
            <a:off x="841826" y="4131630"/>
            <a:ext cx="105376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vanzar hacia una 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planificación colaborativa 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los usos del suelo y del transporte, que, por un lado, incorpore el uso de técnicas de vanguardia como son las simulaciones de escenarios futuros mediante 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autómatas celulares vectoriales 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 una 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plataforma multiusuario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y por otro, incorpore técnicas de 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realidad virtual 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la 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visualización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los 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escenarios futuros 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resultantes para la mejora de la percepción de los ciudadanos. 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324619" y="-87195"/>
            <a:ext cx="1044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– CONTEXTO</a:t>
            </a: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703757D-AEBF-F01C-713E-D976398F4C17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 de 28</a:t>
            </a:r>
          </a:p>
        </p:txBody>
      </p:sp>
    </p:spTree>
    <p:extLst>
      <p:ext uri="{BB962C8B-B14F-4D97-AF65-F5344CB8AC3E}">
        <p14:creationId xmlns:p14="http://schemas.microsoft.com/office/powerpoint/2010/main" val="273191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268;p116">
            <a:extLst>
              <a:ext uri="{FF2B5EF4-FFF2-40B4-BE49-F238E27FC236}">
                <a16:creationId xmlns:a16="http://schemas.microsoft.com/office/drawing/2014/main" id="{456AA2E9-0D52-2E84-499B-8FB03E3F8BBD}"/>
              </a:ext>
            </a:extLst>
          </p:cNvPr>
          <p:cNvSpPr/>
          <p:nvPr/>
        </p:nvSpPr>
        <p:spPr>
          <a:xfrm>
            <a:off x="884141" y="803519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4B328F0-F693-0224-008A-92CB7B0AC097}"/>
              </a:ext>
            </a:extLst>
          </p:cNvPr>
          <p:cNvSpPr txBox="1"/>
          <p:nvPr/>
        </p:nvSpPr>
        <p:spPr>
          <a:xfrm>
            <a:off x="869060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sz="14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E017537-F610-918B-541F-2B9A9EA9330B}"/>
              </a:ext>
            </a:extLst>
          </p:cNvPr>
          <p:cNvSpPr txBox="1"/>
          <p:nvPr/>
        </p:nvSpPr>
        <p:spPr>
          <a:xfrm>
            <a:off x="10911654" y="567733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sz="1400" dirty="0"/>
          </a:p>
        </p:txBody>
      </p:sp>
      <p:sp>
        <p:nvSpPr>
          <p:cNvPr id="48" name="Google Shape;8269;p116">
            <a:extLst>
              <a:ext uri="{FF2B5EF4-FFF2-40B4-BE49-F238E27FC236}">
                <a16:creationId xmlns:a16="http://schemas.microsoft.com/office/drawing/2014/main" id="{2872E01B-A617-F47D-651B-555AE8552F2C}"/>
              </a:ext>
            </a:extLst>
          </p:cNvPr>
          <p:cNvSpPr/>
          <p:nvPr/>
        </p:nvSpPr>
        <p:spPr>
          <a:xfrm>
            <a:off x="10911654" y="778167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C2874267-B721-4A6D-0838-623237EB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57" y="803175"/>
            <a:ext cx="655407" cy="677579"/>
          </a:xfrm>
          <a:prstGeom prst="rect">
            <a:avLst/>
          </a:prstGeom>
        </p:spPr>
      </p:pic>
      <p:cxnSp>
        <p:nvCxnSpPr>
          <p:cNvPr id="51" name="Google Shape;8274;p116">
            <a:extLst>
              <a:ext uri="{FF2B5EF4-FFF2-40B4-BE49-F238E27FC236}">
                <a16:creationId xmlns:a16="http://schemas.microsoft.com/office/drawing/2014/main" id="{59A25CC0-E931-4093-998C-D71070080DFA}"/>
              </a:ext>
            </a:extLst>
          </p:cNvPr>
          <p:cNvCxnSpPr>
            <a:cxnSpLocks/>
          </p:cNvCxnSpPr>
          <p:nvPr/>
        </p:nvCxnSpPr>
        <p:spPr>
          <a:xfrm>
            <a:off x="6781800" y="1141964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8274;p116">
            <a:extLst>
              <a:ext uri="{FF2B5EF4-FFF2-40B4-BE49-F238E27FC236}">
                <a16:creationId xmlns:a16="http://schemas.microsoft.com/office/drawing/2014/main" id="{D548B481-00F6-E6AD-8274-DFC732F2A8E3}"/>
              </a:ext>
            </a:extLst>
          </p:cNvPr>
          <p:cNvCxnSpPr>
            <a:cxnSpLocks/>
          </p:cNvCxnSpPr>
          <p:nvPr/>
        </p:nvCxnSpPr>
        <p:spPr>
          <a:xfrm>
            <a:off x="9309468" y="1135096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645F9A3-AD95-5279-69BF-16D8136CA38B}"/>
              </a:ext>
            </a:extLst>
          </p:cNvPr>
          <p:cNvSpPr txBox="1"/>
          <p:nvPr/>
        </p:nvSpPr>
        <p:spPr>
          <a:xfrm>
            <a:off x="5993279" y="588209"/>
            <a:ext cx="102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s-ES" sz="1400" dirty="0"/>
          </a:p>
        </p:txBody>
      </p:sp>
      <p:sp>
        <p:nvSpPr>
          <p:cNvPr id="54" name="Google Shape;8271;p116">
            <a:extLst>
              <a:ext uri="{FF2B5EF4-FFF2-40B4-BE49-F238E27FC236}">
                <a16:creationId xmlns:a16="http://schemas.microsoft.com/office/drawing/2014/main" id="{3EB210BB-4A4F-9587-B23B-25E1B9A01E7E}"/>
              </a:ext>
            </a:extLst>
          </p:cNvPr>
          <p:cNvSpPr/>
          <p:nvPr/>
        </p:nvSpPr>
        <p:spPr>
          <a:xfrm>
            <a:off x="6007042" y="807575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383E5C5B-091A-45FD-143C-14459EFE3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09"/>
          <a:stretch/>
        </p:blipFill>
        <p:spPr>
          <a:xfrm>
            <a:off x="6013596" y="815538"/>
            <a:ext cx="339374" cy="683262"/>
          </a:xfrm>
          <a:prstGeom prst="rect">
            <a:avLst/>
          </a:prstGeom>
        </p:spPr>
      </p:pic>
      <p:cxnSp>
        <p:nvCxnSpPr>
          <p:cNvPr id="58" name="Google Shape;8273;p116">
            <a:extLst>
              <a:ext uri="{FF2B5EF4-FFF2-40B4-BE49-F238E27FC236}">
                <a16:creationId xmlns:a16="http://schemas.microsoft.com/office/drawing/2014/main" id="{4057915B-D0B2-4CCC-6DB6-B4A948BADB25}"/>
              </a:ext>
            </a:extLst>
          </p:cNvPr>
          <p:cNvCxnSpPr>
            <a:cxnSpLocks/>
          </p:cNvCxnSpPr>
          <p:nvPr/>
        </p:nvCxnSpPr>
        <p:spPr>
          <a:xfrm>
            <a:off x="1604488" y="1151361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48FBD7AD-3953-36BF-EDD3-9803A1A41992}"/>
              </a:ext>
            </a:extLst>
          </p:cNvPr>
          <p:cNvSpPr txBox="1"/>
          <p:nvPr/>
        </p:nvSpPr>
        <p:spPr>
          <a:xfrm>
            <a:off x="3434244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sz="1400" dirty="0"/>
          </a:p>
        </p:txBody>
      </p:sp>
      <p:sp>
        <p:nvSpPr>
          <p:cNvPr id="60" name="Google Shape;8271;p116">
            <a:extLst>
              <a:ext uri="{FF2B5EF4-FFF2-40B4-BE49-F238E27FC236}">
                <a16:creationId xmlns:a16="http://schemas.microsoft.com/office/drawing/2014/main" id="{BA5E39A9-B430-26AF-BEB3-77E01D1074A9}"/>
              </a:ext>
            </a:extLst>
          </p:cNvPr>
          <p:cNvSpPr/>
          <p:nvPr/>
        </p:nvSpPr>
        <p:spPr>
          <a:xfrm>
            <a:off x="3438023" y="797614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53796291-0F73-A4A5-ABA7-C5B370947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28"/>
          <a:stretch/>
        </p:blipFill>
        <p:spPr>
          <a:xfrm>
            <a:off x="3447580" y="797683"/>
            <a:ext cx="515018" cy="695004"/>
          </a:xfrm>
          <a:prstGeom prst="rect">
            <a:avLst/>
          </a:prstGeom>
        </p:spPr>
      </p:pic>
      <p:cxnSp>
        <p:nvCxnSpPr>
          <p:cNvPr id="1026" name="Google Shape;8274;p116">
            <a:extLst>
              <a:ext uri="{FF2B5EF4-FFF2-40B4-BE49-F238E27FC236}">
                <a16:creationId xmlns:a16="http://schemas.microsoft.com/office/drawing/2014/main" id="{1B9A6EF4-C824-2837-D826-1A65A67A4BA7}"/>
              </a:ext>
            </a:extLst>
          </p:cNvPr>
          <p:cNvCxnSpPr>
            <a:cxnSpLocks/>
          </p:cNvCxnSpPr>
          <p:nvPr/>
        </p:nvCxnSpPr>
        <p:spPr>
          <a:xfrm>
            <a:off x="4210050" y="1153699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2456DD88-29E1-A708-8D29-9F983C4D7FD0}"/>
              </a:ext>
            </a:extLst>
          </p:cNvPr>
          <p:cNvSpPr txBox="1"/>
          <p:nvPr/>
        </p:nvSpPr>
        <p:spPr>
          <a:xfrm>
            <a:off x="8547402" y="577245"/>
            <a:ext cx="1337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030" name="Google Shape;8271;p116">
            <a:extLst>
              <a:ext uri="{FF2B5EF4-FFF2-40B4-BE49-F238E27FC236}">
                <a16:creationId xmlns:a16="http://schemas.microsoft.com/office/drawing/2014/main" id="{D0E6CAE8-5ED8-79B3-3BCD-F9EE668543B6}"/>
              </a:ext>
            </a:extLst>
          </p:cNvPr>
          <p:cNvSpPr/>
          <p:nvPr/>
        </p:nvSpPr>
        <p:spPr>
          <a:xfrm>
            <a:off x="8552253" y="786788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31" name="Google Shape;11421;p126">
            <a:extLst>
              <a:ext uri="{FF2B5EF4-FFF2-40B4-BE49-F238E27FC236}">
                <a16:creationId xmlns:a16="http://schemas.microsoft.com/office/drawing/2014/main" id="{E29B1073-2140-07EA-F8E2-E52730EA6D6F}"/>
              </a:ext>
            </a:extLst>
          </p:cNvPr>
          <p:cNvGrpSpPr/>
          <p:nvPr/>
        </p:nvGrpSpPr>
        <p:grpSpPr>
          <a:xfrm>
            <a:off x="11120050" y="1496459"/>
            <a:ext cx="392385" cy="417116"/>
            <a:chOff x="-6713450" y="2397900"/>
            <a:chExt cx="295375" cy="291450"/>
          </a:xfrm>
        </p:grpSpPr>
        <p:sp>
          <p:nvSpPr>
            <p:cNvPr id="1032" name="Google Shape;11422;p126">
              <a:extLst>
                <a:ext uri="{FF2B5EF4-FFF2-40B4-BE49-F238E27FC236}">
                  <a16:creationId xmlns:a16="http://schemas.microsoft.com/office/drawing/2014/main" id="{D2C4F3C2-ABDA-1767-F800-CC4836FC9D11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1423;p126">
              <a:extLst>
                <a:ext uri="{FF2B5EF4-FFF2-40B4-BE49-F238E27FC236}">
                  <a16:creationId xmlns:a16="http://schemas.microsoft.com/office/drawing/2014/main" id="{651C12E1-E78A-A90C-E8D8-C2501A9AF9FE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9692;p120">
            <a:extLst>
              <a:ext uri="{FF2B5EF4-FFF2-40B4-BE49-F238E27FC236}">
                <a16:creationId xmlns:a16="http://schemas.microsoft.com/office/drawing/2014/main" id="{EFC9F999-527E-C064-43AB-C93927CF4A1A}"/>
              </a:ext>
            </a:extLst>
          </p:cNvPr>
          <p:cNvSpPr/>
          <p:nvPr/>
        </p:nvSpPr>
        <p:spPr>
          <a:xfrm>
            <a:off x="3590337" y="1520129"/>
            <a:ext cx="419739" cy="393503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1035" name="Google Shape;11547;p126">
            <a:extLst>
              <a:ext uri="{FF2B5EF4-FFF2-40B4-BE49-F238E27FC236}">
                <a16:creationId xmlns:a16="http://schemas.microsoft.com/office/drawing/2014/main" id="{0EA1707F-08EF-B37D-D95F-C9F9601206E6}"/>
              </a:ext>
            </a:extLst>
          </p:cNvPr>
          <p:cNvGrpSpPr/>
          <p:nvPr/>
        </p:nvGrpSpPr>
        <p:grpSpPr>
          <a:xfrm>
            <a:off x="1035555" y="1504488"/>
            <a:ext cx="358905" cy="360813"/>
            <a:chOff x="-3852025" y="2764950"/>
            <a:chExt cx="291450" cy="293000"/>
          </a:xfrm>
        </p:grpSpPr>
        <p:sp>
          <p:nvSpPr>
            <p:cNvPr id="1036" name="Google Shape;11548;p126">
              <a:extLst>
                <a:ext uri="{FF2B5EF4-FFF2-40B4-BE49-F238E27FC236}">
                  <a16:creationId xmlns:a16="http://schemas.microsoft.com/office/drawing/2014/main" id="{AE427B68-39B6-B2AF-EC0D-1F2ABF83E58B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1549;p126">
              <a:extLst>
                <a:ext uri="{FF2B5EF4-FFF2-40B4-BE49-F238E27FC236}">
                  <a16:creationId xmlns:a16="http://schemas.microsoft.com/office/drawing/2014/main" id="{2FBE6AC9-4DA8-338D-69B1-FC30EEFFD5EE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8" name="Imagen 1037" descr="Icono&#10;&#10;Descripción generada automáticamente">
            <a:extLst>
              <a:ext uri="{FF2B5EF4-FFF2-40B4-BE49-F238E27FC236}">
                <a16:creationId xmlns:a16="http://schemas.microsoft.com/office/drawing/2014/main" id="{D2AA7EA4-D77C-8447-2D14-9F1993503E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32634"/>
              </a:clrFrom>
              <a:clrTo>
                <a:srgbClr val="132634">
                  <a:alpha val="0"/>
                </a:srgbClr>
              </a:clrTo>
            </a:clrChange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281" y1="49023" x2="65137" y2="53613"/>
                        <a14:foregroundMark x1="51367" y1="51758" x2="51367" y2="51758"/>
                        <a14:foregroundMark x1="48242" y1="15918" x2="48242" y2="15918"/>
                        <a14:backgroundMark x1="47754" y1="45508" x2="47754" y2="45508"/>
                        <a14:backgroundMark x1="52930" y1="44531" x2="52930" y2="44531"/>
                        <a14:backgroundMark x1="33398" y1="76563" x2="33398" y2="76563"/>
                        <a14:backgroundMark x1="32813" y1="72363" x2="39941" y2="77148"/>
                        <a14:backgroundMark x1="32031" y1="73828" x2="35156" y2="75000"/>
                        <a14:backgroundMark x1="44727" y1="48145" x2="44727" y2="48145"/>
                        <a14:backgroundMark x1="46875" y1="45801" x2="44336" y2="48438"/>
                        <a14:backgroundMark x1="47852" y1="46387" x2="51074" y2="45020"/>
                        <a14:backgroundMark x1="55371" y1="47168" x2="49414" y2="43848"/>
                        <a14:backgroundMark x1="47070" y1="45801" x2="54395" y2="45215"/>
                        <a14:backgroundMark x1="44727" y1="45996" x2="54980" y2="45215"/>
                        <a14:backgroundMark x1="46094" y1="46777" x2="54199" y2="44434"/>
                        <a14:backgroundMark x1="49023" y1="44434" x2="52246" y2="44434"/>
                        <a14:backgroundMark x1="47852" y1="44434" x2="52051" y2="44629"/>
                        <a14:backgroundMark x1="48242" y1="44824" x2="52832" y2="44824"/>
                        <a14:backgroundMark x1="49023" y1="44629" x2="53809" y2="44629"/>
                        <a14:backgroundMark x1="47070" y1="44434" x2="51074" y2="44238"/>
                        <a14:backgroundMark x1="47461" y1="44238" x2="52441" y2="43848"/>
                        <a14:backgroundMark x1="48633" y1="44043" x2="53809" y2="44238"/>
                        <a14:backgroundMark x1="48047" y1="45410" x2="54004" y2="45215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4" y="1430801"/>
            <a:ext cx="655620" cy="655620"/>
          </a:xfrm>
          <a:prstGeom prst="rect">
            <a:avLst/>
          </a:prstGeom>
        </p:spPr>
      </p:pic>
      <p:grpSp>
        <p:nvGrpSpPr>
          <p:cNvPr id="1039" name="Grupo 1038">
            <a:extLst>
              <a:ext uri="{FF2B5EF4-FFF2-40B4-BE49-F238E27FC236}">
                <a16:creationId xmlns:a16="http://schemas.microsoft.com/office/drawing/2014/main" id="{FBA5A89C-FBAF-E356-2550-5456CF97E38F}"/>
              </a:ext>
            </a:extLst>
          </p:cNvPr>
          <p:cNvGrpSpPr/>
          <p:nvPr/>
        </p:nvGrpSpPr>
        <p:grpSpPr>
          <a:xfrm rot="2531261">
            <a:off x="8757402" y="1569471"/>
            <a:ext cx="321319" cy="329005"/>
            <a:chOff x="5682909" y="5623249"/>
            <a:chExt cx="668687" cy="684682"/>
          </a:xfrm>
        </p:grpSpPr>
        <p:sp>
          <p:nvSpPr>
            <p:cNvPr id="1040" name="Rectángulo: esquinas redondeadas 1039">
              <a:extLst>
                <a:ext uri="{FF2B5EF4-FFF2-40B4-BE49-F238E27FC236}">
                  <a16:creationId xmlns:a16="http://schemas.microsoft.com/office/drawing/2014/main" id="{C34C5FD6-2D5F-FBCC-2AEB-6BF6646694E4}"/>
                </a:ext>
              </a:extLst>
            </p:cNvPr>
            <p:cNvSpPr/>
            <p:nvPr/>
          </p:nvSpPr>
          <p:spPr>
            <a:xfrm>
              <a:off x="5682909" y="5623249"/>
              <a:ext cx="302754" cy="68468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1" name="Rectángulo: esquinas redondeadas 1040">
              <a:extLst>
                <a:ext uri="{FF2B5EF4-FFF2-40B4-BE49-F238E27FC236}">
                  <a16:creationId xmlns:a16="http://schemas.microsoft.com/office/drawing/2014/main" id="{4C488264-E7A6-DEB9-492D-9D123AB7F9A3}"/>
                </a:ext>
              </a:extLst>
            </p:cNvPr>
            <p:cNvSpPr/>
            <p:nvPr/>
          </p:nvSpPr>
          <p:spPr>
            <a:xfrm>
              <a:off x="6057869" y="5631200"/>
              <a:ext cx="279891" cy="42193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3" name="Rectángulo: esquinas redondeadas 1042">
              <a:extLst>
                <a:ext uri="{FF2B5EF4-FFF2-40B4-BE49-F238E27FC236}">
                  <a16:creationId xmlns:a16="http://schemas.microsoft.com/office/drawing/2014/main" id="{C02CA9AA-9ABE-BEEE-0921-C133FE4F0F2B}"/>
                </a:ext>
              </a:extLst>
            </p:cNvPr>
            <p:cNvSpPr/>
            <p:nvPr/>
          </p:nvSpPr>
          <p:spPr>
            <a:xfrm>
              <a:off x="6057869" y="6122194"/>
              <a:ext cx="293727" cy="185737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C8CAD02-780D-31F7-3353-92051F3BF59B}"/>
              </a:ext>
            </a:extLst>
          </p:cNvPr>
          <p:cNvSpPr/>
          <p:nvPr/>
        </p:nvSpPr>
        <p:spPr>
          <a:xfrm>
            <a:off x="748205" y="621041"/>
            <a:ext cx="7768511" cy="14418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0ED1466-A8FC-A0EF-8F12-3D4DA10B1994}"/>
              </a:ext>
            </a:extLst>
          </p:cNvPr>
          <p:cNvSpPr/>
          <p:nvPr/>
        </p:nvSpPr>
        <p:spPr>
          <a:xfrm>
            <a:off x="9268912" y="658802"/>
            <a:ext cx="2548853" cy="138360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Ciudad con nieve&#10;&#10;Descripción generada automáticamente">
            <a:extLst>
              <a:ext uri="{FF2B5EF4-FFF2-40B4-BE49-F238E27FC236}">
                <a16:creationId xmlns:a16="http://schemas.microsoft.com/office/drawing/2014/main" id="{F5901F8A-8028-94A2-E311-B3D782B5AF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26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4" name="Imagen 3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6BF46D8B-9FCD-1684-7212-D6C3060C98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11017" r="42592" b="31326"/>
          <a:stretch/>
        </p:blipFill>
        <p:spPr>
          <a:xfrm>
            <a:off x="4480864" y="3452447"/>
            <a:ext cx="3346024" cy="27973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1FB5070-F48F-694C-49EE-B1A2538073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1" r="21380" b="8538"/>
          <a:stretch/>
        </p:blipFill>
        <p:spPr>
          <a:xfrm>
            <a:off x="180767" y="3440233"/>
            <a:ext cx="4009136" cy="28095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Marcador de contenido 4" descr="Gráfico&#10;&#10;Descripción generada automáticamente">
            <a:extLst>
              <a:ext uri="{FF2B5EF4-FFF2-40B4-BE49-F238E27FC236}">
                <a16:creationId xmlns:a16="http://schemas.microsoft.com/office/drawing/2014/main" id="{BF6113C6-24B2-4AFD-D37E-2867DDA1AE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8662" r="35425" b="4094"/>
          <a:stretch/>
        </p:blipFill>
        <p:spPr>
          <a:xfrm>
            <a:off x="8173770" y="3452447"/>
            <a:ext cx="3791389" cy="28173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pic>
        <p:nvPicPr>
          <p:cNvPr id="1042" name="Picture 6" descr="globe green&quot; Icon - Download for free – Iconduck">
            <a:extLst>
              <a:ext uri="{FF2B5EF4-FFF2-40B4-BE49-F238E27FC236}">
                <a16:creationId xmlns:a16="http://schemas.microsoft.com/office/drawing/2014/main" id="{20E2EFC8-C280-CB8F-52EF-32895846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CuadroTexto 1043">
            <a:extLst>
              <a:ext uri="{FF2B5EF4-FFF2-40B4-BE49-F238E27FC236}">
                <a16:creationId xmlns:a16="http://schemas.microsoft.com/office/drawing/2014/main" id="{3083953C-16FF-0E73-C014-5B55C3077E4A}"/>
              </a:ext>
            </a:extLst>
          </p:cNvPr>
          <p:cNvSpPr txBox="1"/>
          <p:nvPr/>
        </p:nvSpPr>
        <p:spPr>
          <a:xfrm>
            <a:off x="3899455" y="-112105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LÍNEAS FUTURAS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A78DD8-7FF8-929B-2342-D6C3C2E7D6D1}"/>
              </a:ext>
            </a:extLst>
          </p:cNvPr>
          <p:cNvSpPr txBox="1"/>
          <p:nvPr/>
        </p:nvSpPr>
        <p:spPr>
          <a:xfrm>
            <a:off x="188270" y="2230782"/>
            <a:ext cx="11382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Diseño</a:t>
            </a:r>
            <a:r>
              <a:rPr lang="en-US" sz="1800" dirty="0"/>
              <a:t> de un </a:t>
            </a:r>
            <a:r>
              <a:rPr lang="en-US" sz="1800" dirty="0" err="1"/>
              <a:t>algoritmo</a:t>
            </a:r>
            <a:r>
              <a:rPr lang="en-US" sz="1800" dirty="0"/>
              <a:t> de subdivision </a:t>
            </a:r>
            <a:r>
              <a:rPr lang="en-US" sz="1800" dirty="0" err="1"/>
              <a:t>parcelaria</a:t>
            </a:r>
            <a:r>
              <a:rPr lang="en-US" sz="1800" dirty="0"/>
              <a:t> </a:t>
            </a:r>
            <a:r>
              <a:rPr lang="en-US" sz="1800" dirty="0" err="1"/>
              <a:t>adaptado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entornos</a:t>
            </a:r>
            <a:r>
              <a:rPr lang="en-US" dirty="0"/>
              <a:t> </a:t>
            </a:r>
            <a:r>
              <a:rPr lang="en-US" dirty="0" err="1"/>
              <a:t>urbanos</a:t>
            </a:r>
            <a:r>
              <a:rPr lang="en-US" dirty="0"/>
              <a:t> </a:t>
            </a:r>
            <a:r>
              <a:rPr lang="en-US" dirty="0" err="1"/>
              <a:t>españoles</a:t>
            </a:r>
            <a:r>
              <a:rPr lang="en-US" dirty="0"/>
              <a:t>, que </a:t>
            </a:r>
            <a:r>
              <a:rPr lang="en-US" dirty="0" err="1"/>
              <a:t>pueda</a:t>
            </a:r>
            <a:r>
              <a:rPr lang="en-US" dirty="0"/>
              <a:t> </a:t>
            </a:r>
            <a:r>
              <a:rPr lang="en-US" sz="1800" dirty="0" err="1"/>
              <a:t>acoplarse</a:t>
            </a:r>
            <a:r>
              <a:rPr lang="en-US" sz="1800" dirty="0"/>
              <a:t> al </a:t>
            </a:r>
            <a:r>
              <a:rPr lang="en-US" sz="1800" dirty="0" err="1"/>
              <a:t>prototipo</a:t>
            </a:r>
            <a:r>
              <a:rPr lang="en-US" sz="1800" dirty="0"/>
              <a:t> de </a:t>
            </a:r>
            <a:r>
              <a:rPr lang="en-US" sz="1800" dirty="0" err="1"/>
              <a:t>simulación</a:t>
            </a:r>
            <a:r>
              <a:rPr lang="en-US" sz="1800" dirty="0"/>
              <a:t> de </a:t>
            </a:r>
            <a:r>
              <a:rPr lang="en-US" sz="1800" dirty="0" err="1"/>
              <a:t>cambios</a:t>
            </a:r>
            <a:r>
              <a:rPr lang="en-US" sz="1800" dirty="0"/>
              <a:t> de </a:t>
            </a:r>
            <a:r>
              <a:rPr lang="en-US" sz="1800" dirty="0" err="1"/>
              <a:t>uso</a:t>
            </a:r>
            <a:r>
              <a:rPr lang="en-US" sz="1800" dirty="0"/>
              <a:t> del </a:t>
            </a:r>
            <a:r>
              <a:rPr lang="en-US" sz="1800" dirty="0" err="1"/>
              <a:t>suelo</a:t>
            </a:r>
            <a:r>
              <a:rPr lang="en-US" sz="1800" dirty="0"/>
              <a:t> de SIM4PLAN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E2C9367D-4772-54E2-C1C1-968E02EE0EF8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28 de 28</a:t>
            </a:r>
          </a:p>
        </p:txBody>
      </p:sp>
    </p:spTree>
    <p:extLst>
      <p:ext uri="{BB962C8B-B14F-4D97-AF65-F5344CB8AC3E}">
        <p14:creationId xmlns:p14="http://schemas.microsoft.com/office/powerpoint/2010/main" val="112277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Ciudad con nieve&#10;&#10;Descripción generada automáticamente">
            <a:extLst>
              <a:ext uri="{FF2B5EF4-FFF2-40B4-BE49-F238E27FC236}">
                <a16:creationId xmlns:a16="http://schemas.microsoft.com/office/drawing/2014/main" id="{1AA466A0-9A1C-C8F0-5C3E-B956FFD1A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0" y="930037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253B844B-E275-C645-06D7-7DC23153E1C8}"/>
              </a:ext>
            </a:extLst>
          </p:cNvPr>
          <p:cNvGrpSpPr/>
          <p:nvPr/>
        </p:nvGrpSpPr>
        <p:grpSpPr>
          <a:xfrm>
            <a:off x="0" y="-1"/>
            <a:ext cx="12192000" cy="6860169"/>
            <a:chOff x="0" y="-1"/>
            <a:chExt cx="12192000" cy="686016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05F54A6-7BBE-E20A-9CEB-6D54FC741294}"/>
                </a:ext>
              </a:extLst>
            </p:cNvPr>
            <p:cNvSpPr/>
            <p:nvPr/>
          </p:nvSpPr>
          <p:spPr>
            <a:xfrm>
              <a:off x="0" y="-1"/>
              <a:ext cx="12192000" cy="1231911"/>
            </a:xfrm>
            <a:prstGeom prst="rect">
              <a:avLst/>
            </a:prstGeom>
            <a:solidFill>
              <a:srgbClr val="1B4B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3" name="Imagen 22" descr="Ciudad con nieve&#10;&#10;Descripción generada automáticamente">
              <a:extLst>
                <a:ext uri="{FF2B5EF4-FFF2-40B4-BE49-F238E27FC236}">
                  <a16:creationId xmlns:a16="http://schemas.microsoft.com/office/drawing/2014/main" id="{F5901F8A-8028-94A2-E311-B3D782B5A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1" t="18115" r="3698" b="14885"/>
            <a:stretch/>
          </p:blipFill>
          <p:spPr>
            <a:xfrm>
              <a:off x="2532" y="1280932"/>
              <a:ext cx="12189468" cy="5205593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  <p:pic>
          <p:nvPicPr>
            <p:cNvPr id="1030" name="Picture 6" descr="globe green&quot; Icon - Download for free – Iconduck">
              <a:extLst>
                <a:ext uri="{FF2B5EF4-FFF2-40B4-BE49-F238E27FC236}">
                  <a16:creationId xmlns:a16="http://schemas.microsoft.com/office/drawing/2014/main" id="{DA3E7683-B31E-69DC-2204-B6BED66EF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954778" y="6534214"/>
              <a:ext cx="282444" cy="28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56A1255-5985-AD56-FDF7-405ECE9654DF}"/>
                </a:ext>
              </a:extLst>
            </p:cNvPr>
            <p:cNvSpPr/>
            <p:nvPr/>
          </p:nvSpPr>
          <p:spPr>
            <a:xfrm>
              <a:off x="0" y="5927963"/>
              <a:ext cx="12192000" cy="932205"/>
            </a:xfrm>
            <a:prstGeom prst="rect">
              <a:avLst/>
            </a:prstGeom>
            <a:solidFill>
              <a:srgbClr val="1B4B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E6D5BE-DFF4-8976-CBFA-B410D8AD6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70" y="6108723"/>
            <a:ext cx="1832028" cy="606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B62C9F-01B3-49C7-B76E-3AF85AC86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14" y="6099339"/>
            <a:ext cx="2405487" cy="62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D56B92DB-8857-7661-DB66-C31E35D822C2}"/>
              </a:ext>
            </a:extLst>
          </p:cNvPr>
          <p:cNvSpPr txBox="1"/>
          <p:nvPr/>
        </p:nvSpPr>
        <p:spPr>
          <a:xfrm>
            <a:off x="2813959" y="165892"/>
            <a:ext cx="7478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Programa de Doctorado en Tecnologías de la Información Geográfica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362BFBC-B05F-CC88-9752-C373093C07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67"/>
          <a:stretch/>
        </p:blipFill>
        <p:spPr>
          <a:xfrm>
            <a:off x="11064897" y="5979600"/>
            <a:ext cx="1072928" cy="830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n 3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688FB43-3D62-BB1B-8427-76C9144C8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" y="6103419"/>
            <a:ext cx="2054839" cy="603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2" descr="Agencia Estatal de Investigación (AEI)">
            <a:extLst>
              <a:ext uri="{FF2B5EF4-FFF2-40B4-BE49-F238E27FC236}">
                <a16:creationId xmlns:a16="http://schemas.microsoft.com/office/drawing/2014/main" id="{18F37200-30F7-A5B5-1AE2-78EE0483F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20178" r="33222" b="6975"/>
          <a:stretch/>
        </p:blipFill>
        <p:spPr bwMode="auto">
          <a:xfrm>
            <a:off x="6625784" y="6109338"/>
            <a:ext cx="1475817" cy="61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Imagen 36" descr="Texto&#10;&#10;Descripción generada automáticamente">
            <a:extLst>
              <a:ext uri="{FF2B5EF4-FFF2-40B4-BE49-F238E27FC236}">
                <a16:creationId xmlns:a16="http://schemas.microsoft.com/office/drawing/2014/main" id="{83104D73-51F3-3E5B-20DF-ECEDCCE1C2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3" b="29612"/>
          <a:stretch/>
        </p:blipFill>
        <p:spPr>
          <a:xfrm>
            <a:off x="8218290" y="6103707"/>
            <a:ext cx="2729918" cy="626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Subtítulo 2">
            <a:extLst>
              <a:ext uri="{FF2B5EF4-FFF2-40B4-BE49-F238E27FC236}">
                <a16:creationId xmlns:a16="http://schemas.microsoft.com/office/drawing/2014/main" id="{BC45122B-74AD-36F0-BB61-786CF10323C7}"/>
              </a:ext>
            </a:extLst>
          </p:cNvPr>
          <p:cNvSpPr txBox="1">
            <a:spLocks/>
          </p:cNvSpPr>
          <p:nvPr/>
        </p:nvSpPr>
        <p:spPr>
          <a:xfrm>
            <a:off x="2945616" y="602077"/>
            <a:ext cx="6525376" cy="57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bg1"/>
                </a:solidFill>
              </a:rPr>
              <a:t>V </a:t>
            </a:r>
            <a:r>
              <a:rPr lang="en-US" sz="2000" b="1" dirty="0" err="1">
                <a:solidFill>
                  <a:schemeClr val="bg1"/>
                </a:solidFill>
              </a:rPr>
              <a:t>Simposio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Tecnologías</a:t>
            </a:r>
            <a:r>
              <a:rPr lang="en-US" sz="2000" dirty="0">
                <a:solidFill>
                  <a:schemeClr val="bg1"/>
                </a:solidFill>
              </a:rPr>
              <a:t> de la </a:t>
            </a:r>
            <a:r>
              <a:rPr lang="en-US" sz="2000" dirty="0" err="1">
                <a:solidFill>
                  <a:schemeClr val="bg1"/>
                </a:solidFill>
              </a:rPr>
              <a:t>Información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Geográfica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Subtítulo 2">
            <a:extLst>
              <a:ext uri="{FF2B5EF4-FFF2-40B4-BE49-F238E27FC236}">
                <a16:creationId xmlns:a16="http://schemas.microsoft.com/office/drawing/2014/main" id="{8CECAE9D-4258-547E-AD11-DBD58E310C0C}"/>
              </a:ext>
            </a:extLst>
          </p:cNvPr>
          <p:cNvSpPr txBox="1">
            <a:spLocks/>
          </p:cNvSpPr>
          <p:nvPr/>
        </p:nvSpPr>
        <p:spPr>
          <a:xfrm>
            <a:off x="4547574" y="3862896"/>
            <a:ext cx="2732101" cy="10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="1" dirty="0"/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id="{B6513E78-63D1-87ED-4B71-CBD3744B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18" y="35326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03A872FF-3AFF-327E-8E07-3A5B04B2D5DB}"/>
              </a:ext>
            </a:extLst>
          </p:cNvPr>
          <p:cNvSpPr txBox="1">
            <a:spLocks/>
          </p:cNvSpPr>
          <p:nvPr/>
        </p:nvSpPr>
        <p:spPr>
          <a:xfrm>
            <a:off x="1665221" y="1501532"/>
            <a:ext cx="9144000" cy="1197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effectLst/>
              </a:rPr>
              <a:t>ANÁLISIS DE LOS USOS DE SUELO URBANO A NIVEL DE PARCELA EN DIFERENTES MUNICIPIOS ESPAÑOLES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E9F5480-0ECE-7A53-F32B-47E64E9B4A5B}"/>
              </a:ext>
            </a:extLst>
          </p:cNvPr>
          <p:cNvSpPr txBox="1">
            <a:spLocks/>
          </p:cNvSpPr>
          <p:nvPr/>
        </p:nvSpPr>
        <p:spPr>
          <a:xfrm>
            <a:off x="4906054" y="3955648"/>
            <a:ext cx="2662335" cy="10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Nikolai Shurupov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6466700B-B420-C509-E317-A9025757347D}"/>
              </a:ext>
            </a:extLst>
          </p:cNvPr>
          <p:cNvSpPr txBox="1">
            <a:spLocks/>
          </p:cNvSpPr>
          <p:nvPr/>
        </p:nvSpPr>
        <p:spPr>
          <a:xfrm>
            <a:off x="4242779" y="4700983"/>
            <a:ext cx="3423997" cy="10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nikolai.shurupov@edu.uah.es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AF97FBD-C414-BD0D-CAE1-F3ADD41F4820}"/>
              </a:ext>
            </a:extLst>
          </p:cNvPr>
          <p:cNvSpPr txBox="1">
            <a:spLocks/>
          </p:cNvSpPr>
          <p:nvPr/>
        </p:nvSpPr>
        <p:spPr>
          <a:xfrm>
            <a:off x="1665222" y="3061450"/>
            <a:ext cx="8386385" cy="487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¡Gracias por vuestra atención!</a:t>
            </a:r>
          </a:p>
        </p:txBody>
      </p:sp>
    </p:spTree>
    <p:extLst>
      <p:ext uri="{BB962C8B-B14F-4D97-AF65-F5344CB8AC3E}">
        <p14:creationId xmlns:p14="http://schemas.microsoft.com/office/powerpoint/2010/main" val="157357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Ciudad con nieve&#10;&#10;Descripción generada automáticamente">
            <a:extLst>
              <a:ext uri="{FF2B5EF4-FFF2-40B4-BE49-F238E27FC236}">
                <a16:creationId xmlns:a16="http://schemas.microsoft.com/office/drawing/2014/main" id="{F5901F8A-8028-94A2-E311-B3D782B5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F75F5C-7200-6EB1-B83D-4A85756C0A7D}"/>
              </a:ext>
            </a:extLst>
          </p:cNvPr>
          <p:cNvSpPr txBox="1"/>
          <p:nvPr/>
        </p:nvSpPr>
        <p:spPr>
          <a:xfrm>
            <a:off x="3103153" y="3527356"/>
            <a:ext cx="2886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Desarrollo de una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web multiusuario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la generación y simulación de escenarios futuros 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161FCD-4CDC-08D0-6080-DBE9DD675F67}"/>
              </a:ext>
            </a:extLst>
          </p:cNvPr>
          <p:cNvSpPr txBox="1"/>
          <p:nvPr/>
        </p:nvSpPr>
        <p:spPr>
          <a:xfrm>
            <a:off x="9531756" y="3570560"/>
            <a:ext cx="1774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alidación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 entornos controlados </a:t>
            </a:r>
            <a:endParaRPr lang="es-ES" dirty="0"/>
          </a:p>
        </p:txBody>
      </p:sp>
      <p:grpSp>
        <p:nvGrpSpPr>
          <p:cNvPr id="11" name="Google Shape;11421;p126">
            <a:extLst>
              <a:ext uri="{FF2B5EF4-FFF2-40B4-BE49-F238E27FC236}">
                <a16:creationId xmlns:a16="http://schemas.microsoft.com/office/drawing/2014/main" id="{CD75219C-695E-F26C-C76D-DECA869D6F03}"/>
              </a:ext>
            </a:extLst>
          </p:cNvPr>
          <p:cNvGrpSpPr/>
          <p:nvPr/>
        </p:nvGrpSpPr>
        <p:grpSpPr>
          <a:xfrm>
            <a:off x="10069184" y="4761432"/>
            <a:ext cx="700045" cy="744168"/>
            <a:chOff x="-6713450" y="2397900"/>
            <a:chExt cx="295375" cy="291450"/>
          </a:xfrm>
        </p:grpSpPr>
        <p:sp>
          <p:nvSpPr>
            <p:cNvPr id="14" name="Google Shape;11422;p126">
              <a:extLst>
                <a:ext uri="{FF2B5EF4-FFF2-40B4-BE49-F238E27FC236}">
                  <a16:creationId xmlns:a16="http://schemas.microsoft.com/office/drawing/2014/main" id="{B3AA56C2-D1F1-8ACB-7150-CE724AAAC11D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23;p126">
              <a:extLst>
                <a:ext uri="{FF2B5EF4-FFF2-40B4-BE49-F238E27FC236}">
                  <a16:creationId xmlns:a16="http://schemas.microsoft.com/office/drawing/2014/main" id="{542BF9CF-BB8E-D15E-DB14-448BC564E9C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9692;p120">
            <a:extLst>
              <a:ext uri="{FF2B5EF4-FFF2-40B4-BE49-F238E27FC236}">
                <a16:creationId xmlns:a16="http://schemas.microsoft.com/office/drawing/2014/main" id="{95C4E668-23C1-9238-4266-5F23EC694384}"/>
              </a:ext>
            </a:extLst>
          </p:cNvPr>
          <p:cNvSpPr/>
          <p:nvPr/>
        </p:nvSpPr>
        <p:spPr>
          <a:xfrm>
            <a:off x="4185114" y="4806968"/>
            <a:ext cx="696641" cy="653096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20" name="Google Shape;11547;p126">
            <a:extLst>
              <a:ext uri="{FF2B5EF4-FFF2-40B4-BE49-F238E27FC236}">
                <a16:creationId xmlns:a16="http://schemas.microsoft.com/office/drawing/2014/main" id="{82EAE5F0-606D-34FE-CA53-B21F264D7447}"/>
              </a:ext>
            </a:extLst>
          </p:cNvPr>
          <p:cNvGrpSpPr/>
          <p:nvPr/>
        </p:nvGrpSpPr>
        <p:grpSpPr>
          <a:xfrm>
            <a:off x="1349682" y="4827851"/>
            <a:ext cx="608098" cy="611330"/>
            <a:chOff x="-3852025" y="2764950"/>
            <a:chExt cx="291450" cy="293000"/>
          </a:xfrm>
        </p:grpSpPr>
        <p:sp>
          <p:nvSpPr>
            <p:cNvPr id="21" name="Google Shape;11548;p126">
              <a:extLst>
                <a:ext uri="{FF2B5EF4-FFF2-40B4-BE49-F238E27FC236}">
                  <a16:creationId xmlns:a16="http://schemas.microsoft.com/office/drawing/2014/main" id="{21DF8FDE-A9E0-DF08-84E9-FD2EF6F6EA9E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549;p126">
              <a:extLst>
                <a:ext uri="{FF2B5EF4-FFF2-40B4-BE49-F238E27FC236}">
                  <a16:creationId xmlns:a16="http://schemas.microsoft.com/office/drawing/2014/main" id="{C2587AC2-E4EA-2E6D-1531-C0A0343B4B96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D9A4E8-EFE6-77AA-5470-5301F67DF086}"/>
              </a:ext>
            </a:extLst>
          </p:cNvPr>
          <p:cNvSpPr txBox="1"/>
          <p:nvPr/>
        </p:nvSpPr>
        <p:spPr>
          <a:xfrm>
            <a:off x="641104" y="3572974"/>
            <a:ext cx="18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Metodología para la explotación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datos catastrales </a:t>
            </a:r>
            <a:endParaRPr lang="es-ES" b="1" dirty="0"/>
          </a:p>
        </p:txBody>
      </p:sp>
      <p:sp>
        <p:nvSpPr>
          <p:cNvPr id="29" name="Google Shape;8268;p116">
            <a:extLst>
              <a:ext uri="{FF2B5EF4-FFF2-40B4-BE49-F238E27FC236}">
                <a16:creationId xmlns:a16="http://schemas.microsoft.com/office/drawing/2014/main" id="{2B98FFDC-8602-83AC-98F7-9936689349B2}"/>
              </a:ext>
            </a:extLst>
          </p:cNvPr>
          <p:cNvSpPr/>
          <p:nvPr/>
        </p:nvSpPr>
        <p:spPr>
          <a:xfrm>
            <a:off x="1198268" y="1867817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1" name="Google Shape;8273;p116">
            <a:extLst>
              <a:ext uri="{FF2B5EF4-FFF2-40B4-BE49-F238E27FC236}">
                <a16:creationId xmlns:a16="http://schemas.microsoft.com/office/drawing/2014/main" id="{17C64C53-CBED-7EF9-0873-FA18E5C3AB32}"/>
              </a:ext>
            </a:extLst>
          </p:cNvPr>
          <p:cNvCxnSpPr>
            <a:cxnSpLocks/>
          </p:cNvCxnSpPr>
          <p:nvPr/>
        </p:nvCxnSpPr>
        <p:spPr>
          <a:xfrm>
            <a:off x="1918615" y="2206606"/>
            <a:ext cx="220819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8274;p116">
            <a:extLst>
              <a:ext uri="{FF2B5EF4-FFF2-40B4-BE49-F238E27FC236}">
                <a16:creationId xmlns:a16="http://schemas.microsoft.com/office/drawing/2014/main" id="{7ED5D7F3-B353-DCB3-5E77-833414846453}"/>
              </a:ext>
            </a:extLst>
          </p:cNvPr>
          <p:cNvCxnSpPr>
            <a:cxnSpLocks/>
          </p:cNvCxnSpPr>
          <p:nvPr/>
        </p:nvCxnSpPr>
        <p:spPr>
          <a:xfrm>
            <a:off x="4911416" y="2209723"/>
            <a:ext cx="2276118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8275;p116">
            <a:extLst>
              <a:ext uri="{FF2B5EF4-FFF2-40B4-BE49-F238E27FC236}">
                <a16:creationId xmlns:a16="http://schemas.microsoft.com/office/drawing/2014/main" id="{7A7DC5F0-7DB3-23FB-0D60-F2E9B6029FFE}"/>
              </a:ext>
            </a:extLst>
          </p:cNvPr>
          <p:cNvCxnSpPr/>
          <p:nvPr/>
        </p:nvCxnSpPr>
        <p:spPr>
          <a:xfrm>
            <a:off x="7965091" y="2215943"/>
            <a:ext cx="2019871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8273;p116">
            <a:extLst>
              <a:ext uri="{FF2B5EF4-FFF2-40B4-BE49-F238E27FC236}">
                <a16:creationId xmlns:a16="http://schemas.microsoft.com/office/drawing/2014/main" id="{9C567635-ADC7-E848-1D24-AA45C71E7C3B}"/>
              </a:ext>
            </a:extLst>
          </p:cNvPr>
          <p:cNvCxnSpPr>
            <a:cxnSpLocks/>
          </p:cNvCxnSpPr>
          <p:nvPr/>
        </p:nvCxnSpPr>
        <p:spPr>
          <a:xfrm>
            <a:off x="1532454" y="2587541"/>
            <a:ext cx="0" cy="492231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8273;p116">
            <a:extLst>
              <a:ext uri="{FF2B5EF4-FFF2-40B4-BE49-F238E27FC236}">
                <a16:creationId xmlns:a16="http://schemas.microsoft.com/office/drawing/2014/main" id="{58E4BA67-B798-1AB5-E742-F383A44EE516}"/>
              </a:ext>
            </a:extLst>
          </p:cNvPr>
          <p:cNvCxnSpPr>
            <a:cxnSpLocks/>
          </p:cNvCxnSpPr>
          <p:nvPr/>
        </p:nvCxnSpPr>
        <p:spPr>
          <a:xfrm>
            <a:off x="4519664" y="2593761"/>
            <a:ext cx="0" cy="510892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8273;p116">
            <a:extLst>
              <a:ext uri="{FF2B5EF4-FFF2-40B4-BE49-F238E27FC236}">
                <a16:creationId xmlns:a16="http://schemas.microsoft.com/office/drawing/2014/main" id="{90A1927E-B170-B484-861E-F613E0B8C7D3}"/>
              </a:ext>
            </a:extLst>
          </p:cNvPr>
          <p:cNvCxnSpPr>
            <a:cxnSpLocks/>
          </p:cNvCxnSpPr>
          <p:nvPr/>
        </p:nvCxnSpPr>
        <p:spPr>
          <a:xfrm>
            <a:off x="10385038" y="2600138"/>
            <a:ext cx="0" cy="510892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DA2B2F-759D-93C4-D973-21692419A818}"/>
              </a:ext>
            </a:extLst>
          </p:cNvPr>
          <p:cNvSpPr txBox="1"/>
          <p:nvPr/>
        </p:nvSpPr>
        <p:spPr>
          <a:xfrm>
            <a:off x="1043206" y="3059668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69EB9F0-E171-CAD6-1B60-8CCD40F064F1}"/>
              </a:ext>
            </a:extLst>
          </p:cNvPr>
          <p:cNvSpPr txBox="1"/>
          <p:nvPr/>
        </p:nvSpPr>
        <p:spPr>
          <a:xfrm>
            <a:off x="4044187" y="3059668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b="1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BE71B06-16C9-62A1-5AC6-295017D14920}"/>
              </a:ext>
            </a:extLst>
          </p:cNvPr>
          <p:cNvSpPr txBox="1"/>
          <p:nvPr/>
        </p:nvSpPr>
        <p:spPr>
          <a:xfrm>
            <a:off x="9887853" y="3059668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4</a:t>
            </a:r>
            <a:endParaRPr lang="es-ES" b="1" dirty="0"/>
          </a:p>
        </p:txBody>
      </p:sp>
      <p:sp>
        <p:nvSpPr>
          <p:cNvPr id="42" name="Google Shape;8269;p116">
            <a:extLst>
              <a:ext uri="{FF2B5EF4-FFF2-40B4-BE49-F238E27FC236}">
                <a16:creationId xmlns:a16="http://schemas.microsoft.com/office/drawing/2014/main" id="{94E283DF-0F7B-C3E4-4D04-5F67C3CD5CF1}"/>
              </a:ext>
            </a:extLst>
          </p:cNvPr>
          <p:cNvSpPr/>
          <p:nvPr/>
        </p:nvSpPr>
        <p:spPr>
          <a:xfrm>
            <a:off x="10039786" y="1871040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44" name="Google Shape;8271;p116">
            <a:extLst>
              <a:ext uri="{FF2B5EF4-FFF2-40B4-BE49-F238E27FC236}">
                <a16:creationId xmlns:a16="http://schemas.microsoft.com/office/drawing/2014/main" id="{86EC0C86-6D0E-A0A6-056D-F50A33D7E73A}"/>
              </a:ext>
            </a:extLst>
          </p:cNvPr>
          <p:cNvSpPr/>
          <p:nvPr/>
        </p:nvSpPr>
        <p:spPr>
          <a:xfrm>
            <a:off x="4171250" y="1861912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Marcador de pie de página 4">
            <a:extLst>
              <a:ext uri="{FF2B5EF4-FFF2-40B4-BE49-F238E27FC236}">
                <a16:creationId xmlns:a16="http://schemas.microsoft.com/office/drawing/2014/main" id="{C3305437-140B-0D67-5120-929F8B8168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3 de 28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BA03B9-DCFE-AD11-5946-2DE9BF94F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347" r="100002"/>
          <a:stretch/>
        </p:blipFill>
        <p:spPr>
          <a:xfrm>
            <a:off x="4116426" y="1862711"/>
            <a:ext cx="64381" cy="69500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F2A6F12-0C78-B243-D028-8A60376A18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578" r="100000"/>
          <a:stretch/>
        </p:blipFill>
        <p:spPr>
          <a:xfrm>
            <a:off x="3874883" y="1861981"/>
            <a:ext cx="305924" cy="695004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CDCAECBA-85B3-53AB-F7DB-E8CE71AFF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422"/>
          <a:stretch/>
        </p:blipFill>
        <p:spPr>
          <a:xfrm>
            <a:off x="1208385" y="1867473"/>
            <a:ext cx="331490" cy="677579"/>
          </a:xfrm>
          <a:prstGeom prst="rect">
            <a:avLst/>
          </a:prstGeom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1680BBEA-C89A-0832-01FB-5F1FECD0339D}"/>
              </a:ext>
            </a:extLst>
          </p:cNvPr>
          <p:cNvGrpSpPr/>
          <p:nvPr/>
        </p:nvGrpSpPr>
        <p:grpSpPr>
          <a:xfrm>
            <a:off x="6576984" y="1869227"/>
            <a:ext cx="2124297" cy="3633994"/>
            <a:chOff x="6576984" y="1869227"/>
            <a:chExt cx="2124297" cy="3633994"/>
          </a:xfrm>
        </p:grpSpPr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64886025-F921-FD77-DFD5-BD87D9A44F59}"/>
                </a:ext>
              </a:extLst>
            </p:cNvPr>
            <p:cNvSpPr txBox="1"/>
            <p:nvPr/>
          </p:nvSpPr>
          <p:spPr>
            <a:xfrm>
              <a:off x="6576984" y="3514385"/>
              <a:ext cx="21242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Generación de escenas inmersivas para su </a:t>
              </a:r>
              <a:r>
                <a:rPr lang="es-ES" sz="1800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visualización en entornos de RV </a:t>
              </a:r>
              <a:endParaRPr lang="es-ES" b="1" dirty="0"/>
            </a:p>
          </p:txBody>
        </p:sp>
        <p:grpSp>
          <p:nvGrpSpPr>
            <p:cNvPr id="49" name="Google Shape;10907;p124">
              <a:extLst>
                <a:ext uri="{FF2B5EF4-FFF2-40B4-BE49-F238E27FC236}">
                  <a16:creationId xmlns:a16="http://schemas.microsoft.com/office/drawing/2014/main" id="{EF08FC95-AD98-C94D-81EE-0EDEB56DEA5A}"/>
                </a:ext>
              </a:extLst>
            </p:cNvPr>
            <p:cNvGrpSpPr/>
            <p:nvPr/>
          </p:nvGrpSpPr>
          <p:grpSpPr>
            <a:xfrm>
              <a:off x="7265046" y="4801310"/>
              <a:ext cx="700045" cy="701911"/>
              <a:chOff x="-48633950" y="1972600"/>
              <a:chExt cx="300100" cy="300900"/>
            </a:xfrm>
          </p:grpSpPr>
          <p:sp>
            <p:nvSpPr>
              <p:cNvPr id="53" name="Google Shape;10908;p124">
                <a:extLst>
                  <a:ext uri="{FF2B5EF4-FFF2-40B4-BE49-F238E27FC236}">
                    <a16:creationId xmlns:a16="http://schemas.microsoft.com/office/drawing/2014/main" id="{7AE46962-4FE0-B4BA-24BA-E02DF71C28BE}"/>
                  </a:ext>
                </a:extLst>
              </p:cNvPr>
              <p:cNvSpPr/>
              <p:nvPr/>
            </p:nvSpPr>
            <p:spPr>
              <a:xfrm>
                <a:off x="-48633950" y="1972600"/>
                <a:ext cx="300100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12004" h="12036" extrusionOk="0">
                    <a:moveTo>
                      <a:pt x="1418" y="756"/>
                    </a:moveTo>
                    <a:lnTo>
                      <a:pt x="1418" y="1481"/>
                    </a:lnTo>
                    <a:lnTo>
                      <a:pt x="693" y="1481"/>
                    </a:lnTo>
                    <a:lnTo>
                      <a:pt x="693" y="756"/>
                    </a:lnTo>
                    <a:close/>
                    <a:moveTo>
                      <a:pt x="11310" y="756"/>
                    </a:moveTo>
                    <a:lnTo>
                      <a:pt x="11310" y="1481"/>
                    </a:lnTo>
                    <a:lnTo>
                      <a:pt x="10586" y="1481"/>
                    </a:lnTo>
                    <a:lnTo>
                      <a:pt x="10586" y="756"/>
                    </a:lnTo>
                    <a:close/>
                    <a:moveTo>
                      <a:pt x="9893" y="1418"/>
                    </a:moveTo>
                    <a:lnTo>
                      <a:pt x="9893" y="1796"/>
                    </a:lnTo>
                    <a:cubicBezTo>
                      <a:pt x="9893" y="1985"/>
                      <a:pt x="10050" y="2143"/>
                      <a:pt x="10239" y="2143"/>
                    </a:cubicBezTo>
                    <a:lnTo>
                      <a:pt x="10586" y="2143"/>
                    </a:lnTo>
                    <a:lnTo>
                      <a:pt x="10586" y="5293"/>
                    </a:lnTo>
                    <a:cubicBezTo>
                      <a:pt x="10365" y="5104"/>
                      <a:pt x="10050" y="4915"/>
                      <a:pt x="9672" y="4663"/>
                    </a:cubicBezTo>
                    <a:cubicBezTo>
                      <a:pt x="8822" y="4159"/>
                      <a:pt x="7530" y="3560"/>
                      <a:pt x="6018" y="3560"/>
                    </a:cubicBezTo>
                    <a:cubicBezTo>
                      <a:pt x="4537" y="3560"/>
                      <a:pt x="3214" y="4159"/>
                      <a:pt x="2363" y="4663"/>
                    </a:cubicBezTo>
                    <a:cubicBezTo>
                      <a:pt x="2017" y="4852"/>
                      <a:pt x="1701" y="5104"/>
                      <a:pt x="1449" y="5293"/>
                    </a:cubicBezTo>
                    <a:lnTo>
                      <a:pt x="1449" y="2143"/>
                    </a:lnTo>
                    <a:lnTo>
                      <a:pt x="1764" y="2143"/>
                    </a:lnTo>
                    <a:cubicBezTo>
                      <a:pt x="1954" y="2143"/>
                      <a:pt x="2111" y="1985"/>
                      <a:pt x="2111" y="1796"/>
                    </a:cubicBezTo>
                    <a:lnTo>
                      <a:pt x="2111" y="1418"/>
                    </a:lnTo>
                    <a:close/>
                    <a:moveTo>
                      <a:pt x="8065" y="4695"/>
                    </a:moveTo>
                    <a:cubicBezTo>
                      <a:pt x="8538" y="4915"/>
                      <a:pt x="8979" y="5104"/>
                      <a:pt x="9326" y="5293"/>
                    </a:cubicBezTo>
                    <a:cubicBezTo>
                      <a:pt x="9798" y="5577"/>
                      <a:pt x="10208" y="5860"/>
                      <a:pt x="10428" y="6049"/>
                    </a:cubicBezTo>
                    <a:cubicBezTo>
                      <a:pt x="10208" y="6238"/>
                      <a:pt x="9798" y="6522"/>
                      <a:pt x="9326" y="6805"/>
                    </a:cubicBezTo>
                    <a:cubicBezTo>
                      <a:pt x="8979" y="6994"/>
                      <a:pt x="8570" y="7215"/>
                      <a:pt x="8065" y="7372"/>
                    </a:cubicBezTo>
                    <a:cubicBezTo>
                      <a:pt x="8349" y="6994"/>
                      <a:pt x="8475" y="6522"/>
                      <a:pt x="8475" y="6049"/>
                    </a:cubicBezTo>
                    <a:cubicBezTo>
                      <a:pt x="8475" y="5514"/>
                      <a:pt x="8318" y="5104"/>
                      <a:pt x="8065" y="4695"/>
                    </a:cubicBezTo>
                    <a:close/>
                    <a:moveTo>
                      <a:pt x="3970" y="4726"/>
                    </a:moveTo>
                    <a:cubicBezTo>
                      <a:pt x="3718" y="5136"/>
                      <a:pt x="3592" y="5608"/>
                      <a:pt x="3592" y="6081"/>
                    </a:cubicBezTo>
                    <a:cubicBezTo>
                      <a:pt x="3529" y="6553"/>
                      <a:pt x="3686" y="7026"/>
                      <a:pt x="3970" y="7435"/>
                    </a:cubicBezTo>
                    <a:cubicBezTo>
                      <a:pt x="3497" y="7215"/>
                      <a:pt x="3056" y="7026"/>
                      <a:pt x="2710" y="6837"/>
                    </a:cubicBezTo>
                    <a:cubicBezTo>
                      <a:pt x="2237" y="6553"/>
                      <a:pt x="1859" y="6270"/>
                      <a:pt x="1607" y="6081"/>
                    </a:cubicBezTo>
                    <a:cubicBezTo>
                      <a:pt x="1859" y="5892"/>
                      <a:pt x="2237" y="5608"/>
                      <a:pt x="2710" y="5325"/>
                    </a:cubicBezTo>
                    <a:cubicBezTo>
                      <a:pt x="3056" y="5136"/>
                      <a:pt x="3466" y="4915"/>
                      <a:pt x="3970" y="4726"/>
                    </a:cubicBezTo>
                    <a:close/>
                    <a:moveTo>
                      <a:pt x="6018" y="4285"/>
                    </a:moveTo>
                    <a:cubicBezTo>
                      <a:pt x="6994" y="4285"/>
                      <a:pt x="7782" y="5073"/>
                      <a:pt x="7782" y="6049"/>
                    </a:cubicBezTo>
                    <a:cubicBezTo>
                      <a:pt x="7782" y="7026"/>
                      <a:pt x="6994" y="7814"/>
                      <a:pt x="6018" y="7814"/>
                    </a:cubicBezTo>
                    <a:cubicBezTo>
                      <a:pt x="5041" y="7814"/>
                      <a:pt x="4253" y="7026"/>
                      <a:pt x="4253" y="6049"/>
                    </a:cubicBezTo>
                    <a:cubicBezTo>
                      <a:pt x="4253" y="5073"/>
                      <a:pt x="5041" y="4285"/>
                      <a:pt x="6018" y="4285"/>
                    </a:cubicBezTo>
                    <a:close/>
                    <a:moveTo>
                      <a:pt x="10554" y="6805"/>
                    </a:moveTo>
                    <a:lnTo>
                      <a:pt x="10554" y="9956"/>
                    </a:lnTo>
                    <a:lnTo>
                      <a:pt x="10239" y="9956"/>
                    </a:lnTo>
                    <a:cubicBezTo>
                      <a:pt x="10050" y="9956"/>
                      <a:pt x="9893" y="10113"/>
                      <a:pt x="9893" y="10302"/>
                    </a:cubicBezTo>
                    <a:lnTo>
                      <a:pt x="9893" y="10649"/>
                    </a:lnTo>
                    <a:lnTo>
                      <a:pt x="2143" y="10649"/>
                    </a:lnTo>
                    <a:lnTo>
                      <a:pt x="2143" y="10302"/>
                    </a:lnTo>
                    <a:cubicBezTo>
                      <a:pt x="2143" y="10113"/>
                      <a:pt x="1985" y="9956"/>
                      <a:pt x="1764" y="9956"/>
                    </a:cubicBezTo>
                    <a:lnTo>
                      <a:pt x="1418" y="9956"/>
                    </a:lnTo>
                    <a:lnTo>
                      <a:pt x="1418" y="6805"/>
                    </a:lnTo>
                    <a:cubicBezTo>
                      <a:pt x="1670" y="6994"/>
                      <a:pt x="1985" y="7183"/>
                      <a:pt x="2332" y="7435"/>
                    </a:cubicBezTo>
                    <a:cubicBezTo>
                      <a:pt x="3182" y="7940"/>
                      <a:pt x="4505" y="8538"/>
                      <a:pt x="5986" y="8538"/>
                    </a:cubicBezTo>
                    <a:cubicBezTo>
                      <a:pt x="7498" y="8538"/>
                      <a:pt x="8790" y="7940"/>
                      <a:pt x="9641" y="7435"/>
                    </a:cubicBezTo>
                    <a:cubicBezTo>
                      <a:pt x="10019" y="7215"/>
                      <a:pt x="10334" y="6994"/>
                      <a:pt x="10554" y="6805"/>
                    </a:cubicBezTo>
                    <a:close/>
                    <a:moveTo>
                      <a:pt x="1418" y="10617"/>
                    </a:moveTo>
                    <a:lnTo>
                      <a:pt x="1418" y="11311"/>
                    </a:lnTo>
                    <a:lnTo>
                      <a:pt x="693" y="11311"/>
                    </a:lnTo>
                    <a:lnTo>
                      <a:pt x="693" y="10617"/>
                    </a:lnTo>
                    <a:close/>
                    <a:moveTo>
                      <a:pt x="11310" y="10617"/>
                    </a:moveTo>
                    <a:lnTo>
                      <a:pt x="11310" y="11311"/>
                    </a:lnTo>
                    <a:lnTo>
                      <a:pt x="10586" y="11311"/>
                    </a:lnTo>
                    <a:lnTo>
                      <a:pt x="10586" y="10617"/>
                    </a:lnTo>
                    <a:close/>
                    <a:moveTo>
                      <a:pt x="347" y="0"/>
                    </a:moveTo>
                    <a:cubicBezTo>
                      <a:pt x="158" y="0"/>
                      <a:pt x="0" y="189"/>
                      <a:pt x="0" y="378"/>
                    </a:cubicBezTo>
                    <a:lnTo>
                      <a:pt x="0" y="1796"/>
                    </a:lnTo>
                    <a:cubicBezTo>
                      <a:pt x="0" y="1985"/>
                      <a:pt x="158" y="2143"/>
                      <a:pt x="347" y="2143"/>
                    </a:cubicBezTo>
                    <a:lnTo>
                      <a:pt x="693" y="2143"/>
                    </a:lnTo>
                    <a:lnTo>
                      <a:pt x="693" y="9893"/>
                    </a:lnTo>
                    <a:lnTo>
                      <a:pt x="347" y="9893"/>
                    </a:lnTo>
                    <a:cubicBezTo>
                      <a:pt x="158" y="9893"/>
                      <a:pt x="0" y="10050"/>
                      <a:pt x="0" y="10239"/>
                    </a:cubicBezTo>
                    <a:lnTo>
                      <a:pt x="0" y="11657"/>
                    </a:lnTo>
                    <a:cubicBezTo>
                      <a:pt x="0" y="11878"/>
                      <a:pt x="158" y="12035"/>
                      <a:pt x="347" y="12035"/>
                    </a:cubicBezTo>
                    <a:lnTo>
                      <a:pt x="1764" y="12035"/>
                    </a:lnTo>
                    <a:cubicBezTo>
                      <a:pt x="1954" y="12035"/>
                      <a:pt x="2111" y="11878"/>
                      <a:pt x="2111" y="11657"/>
                    </a:cubicBezTo>
                    <a:lnTo>
                      <a:pt x="2111" y="11311"/>
                    </a:lnTo>
                    <a:lnTo>
                      <a:pt x="9893" y="11311"/>
                    </a:lnTo>
                    <a:lnTo>
                      <a:pt x="9893" y="11657"/>
                    </a:lnTo>
                    <a:cubicBezTo>
                      <a:pt x="9893" y="11878"/>
                      <a:pt x="10050" y="12035"/>
                      <a:pt x="10239" y="12035"/>
                    </a:cubicBezTo>
                    <a:lnTo>
                      <a:pt x="11657" y="12035"/>
                    </a:lnTo>
                    <a:cubicBezTo>
                      <a:pt x="11846" y="12035"/>
                      <a:pt x="12004" y="11878"/>
                      <a:pt x="12004" y="11657"/>
                    </a:cubicBezTo>
                    <a:lnTo>
                      <a:pt x="12004" y="10239"/>
                    </a:lnTo>
                    <a:cubicBezTo>
                      <a:pt x="12004" y="10050"/>
                      <a:pt x="11846" y="9893"/>
                      <a:pt x="11657" y="9893"/>
                    </a:cubicBezTo>
                    <a:lnTo>
                      <a:pt x="11310" y="9893"/>
                    </a:lnTo>
                    <a:lnTo>
                      <a:pt x="11310" y="2143"/>
                    </a:lnTo>
                    <a:lnTo>
                      <a:pt x="11657" y="2143"/>
                    </a:lnTo>
                    <a:cubicBezTo>
                      <a:pt x="11846" y="2143"/>
                      <a:pt x="12004" y="1985"/>
                      <a:pt x="12004" y="1796"/>
                    </a:cubicBezTo>
                    <a:lnTo>
                      <a:pt x="12004" y="378"/>
                    </a:lnTo>
                    <a:cubicBezTo>
                      <a:pt x="12004" y="189"/>
                      <a:pt x="11846" y="0"/>
                      <a:pt x="11657" y="0"/>
                    </a:cubicBezTo>
                    <a:lnTo>
                      <a:pt x="10239" y="0"/>
                    </a:lnTo>
                    <a:cubicBezTo>
                      <a:pt x="10050" y="0"/>
                      <a:pt x="9893" y="189"/>
                      <a:pt x="9893" y="378"/>
                    </a:cubicBezTo>
                    <a:lnTo>
                      <a:pt x="9893" y="725"/>
                    </a:lnTo>
                    <a:lnTo>
                      <a:pt x="2111" y="725"/>
                    </a:lnTo>
                    <a:lnTo>
                      <a:pt x="2111" y="378"/>
                    </a:lnTo>
                    <a:cubicBezTo>
                      <a:pt x="2111" y="189"/>
                      <a:pt x="1954" y="0"/>
                      <a:pt x="176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0909;p124">
                <a:extLst>
                  <a:ext uri="{FF2B5EF4-FFF2-40B4-BE49-F238E27FC236}">
                    <a16:creationId xmlns:a16="http://schemas.microsoft.com/office/drawing/2014/main" id="{B5015294-479C-7AFD-1884-A4503EEF9868}"/>
                  </a:ext>
                </a:extLst>
              </p:cNvPr>
              <p:cNvSpPr/>
              <p:nvPr/>
            </p:nvSpPr>
            <p:spPr>
              <a:xfrm>
                <a:off x="-48509525" y="2097050"/>
                <a:ext cx="52800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1" extrusionOk="0">
                    <a:moveTo>
                      <a:pt x="1041" y="725"/>
                    </a:moveTo>
                    <a:cubicBezTo>
                      <a:pt x="1230" y="725"/>
                      <a:pt x="1387" y="882"/>
                      <a:pt x="1387" y="1071"/>
                    </a:cubicBezTo>
                    <a:cubicBezTo>
                      <a:pt x="1387" y="1260"/>
                      <a:pt x="1230" y="1418"/>
                      <a:pt x="1041" y="1418"/>
                    </a:cubicBezTo>
                    <a:cubicBezTo>
                      <a:pt x="852" y="1418"/>
                      <a:pt x="694" y="1260"/>
                      <a:pt x="694" y="1071"/>
                    </a:cubicBezTo>
                    <a:cubicBezTo>
                      <a:pt x="694" y="882"/>
                      <a:pt x="852" y="725"/>
                      <a:pt x="1041" y="725"/>
                    </a:cubicBezTo>
                    <a:close/>
                    <a:moveTo>
                      <a:pt x="1041" y="0"/>
                    </a:moveTo>
                    <a:cubicBezTo>
                      <a:pt x="442" y="0"/>
                      <a:pt x="1" y="473"/>
                      <a:pt x="1" y="1071"/>
                    </a:cubicBezTo>
                    <a:cubicBezTo>
                      <a:pt x="1" y="1670"/>
                      <a:pt x="442" y="2111"/>
                      <a:pt x="1041" y="2111"/>
                    </a:cubicBezTo>
                    <a:cubicBezTo>
                      <a:pt x="1639" y="2111"/>
                      <a:pt x="2112" y="1670"/>
                      <a:pt x="2112" y="1071"/>
                    </a:cubicBezTo>
                    <a:cubicBezTo>
                      <a:pt x="2112" y="473"/>
                      <a:pt x="1639" y="0"/>
                      <a:pt x="104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8269;p116">
              <a:extLst>
                <a:ext uri="{FF2B5EF4-FFF2-40B4-BE49-F238E27FC236}">
                  <a16:creationId xmlns:a16="http://schemas.microsoft.com/office/drawing/2014/main" id="{1B7C879F-D7EE-7898-448A-40D71996D360}"/>
                </a:ext>
              </a:extLst>
            </p:cNvPr>
            <p:cNvSpPr/>
            <p:nvPr/>
          </p:nvSpPr>
          <p:spPr>
            <a:xfrm>
              <a:off x="7232013" y="1869227"/>
              <a:ext cx="693434" cy="693433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Google Shape;99999;p116">
              <a:extLst>
                <a:ext uri="{FF2B5EF4-FFF2-40B4-BE49-F238E27FC236}">
                  <a16:creationId xmlns:a16="http://schemas.microsoft.com/office/drawing/2014/main" id="{E39B47A0-9D5D-014C-3149-DE454ED8C7D1}"/>
                </a:ext>
              </a:extLst>
            </p:cNvPr>
            <p:cNvCxnSpPr>
              <a:cxnSpLocks/>
            </p:cNvCxnSpPr>
            <p:nvPr/>
          </p:nvCxnSpPr>
          <p:spPr>
            <a:xfrm>
              <a:off x="7577490" y="2600138"/>
              <a:ext cx="0" cy="510892"/>
            </a:xfrm>
            <a:prstGeom prst="straightConnector1">
              <a:avLst/>
            </a:prstGeom>
            <a:noFill/>
            <a:ln w="3810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0BFD5E6C-D219-2D1D-13E7-7A495AC315CA}"/>
                </a:ext>
              </a:extLst>
            </p:cNvPr>
            <p:cNvSpPr txBox="1"/>
            <p:nvPr/>
          </p:nvSpPr>
          <p:spPr>
            <a:xfrm>
              <a:off x="7094770" y="3059668"/>
              <a:ext cx="978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ETAPA 3</a:t>
              </a:r>
              <a:endParaRPr lang="es-E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1316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Imagen 1044" descr="Ciudad con nieve&#10;&#10;Descripción generada automáticamente">
            <a:extLst>
              <a:ext uri="{FF2B5EF4-FFF2-40B4-BE49-F238E27FC236}">
                <a16:creationId xmlns:a16="http://schemas.microsoft.com/office/drawing/2014/main" id="{F66CF4DF-8AD2-68D7-4315-D0286C6B3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F75F5C-7200-6EB1-B83D-4A85756C0A7D}"/>
              </a:ext>
            </a:extLst>
          </p:cNvPr>
          <p:cNvSpPr txBox="1"/>
          <p:nvPr/>
        </p:nvSpPr>
        <p:spPr>
          <a:xfrm>
            <a:off x="3103153" y="3527356"/>
            <a:ext cx="2886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Desarrollo de una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web multiusuario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la generación y simulación de escenarios futuros 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161FCD-4CDC-08D0-6080-DBE9DD675F67}"/>
              </a:ext>
            </a:extLst>
          </p:cNvPr>
          <p:cNvSpPr txBox="1"/>
          <p:nvPr/>
        </p:nvSpPr>
        <p:spPr>
          <a:xfrm>
            <a:off x="9531756" y="3570560"/>
            <a:ext cx="1774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alidación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 entornos controlados </a:t>
            </a:r>
            <a:endParaRPr lang="es-ES" dirty="0"/>
          </a:p>
        </p:txBody>
      </p:sp>
      <p:grpSp>
        <p:nvGrpSpPr>
          <p:cNvPr id="11" name="Google Shape;11421;p126">
            <a:extLst>
              <a:ext uri="{FF2B5EF4-FFF2-40B4-BE49-F238E27FC236}">
                <a16:creationId xmlns:a16="http://schemas.microsoft.com/office/drawing/2014/main" id="{CD75219C-695E-F26C-C76D-DECA869D6F03}"/>
              </a:ext>
            </a:extLst>
          </p:cNvPr>
          <p:cNvGrpSpPr/>
          <p:nvPr/>
        </p:nvGrpSpPr>
        <p:grpSpPr>
          <a:xfrm>
            <a:off x="10069184" y="4761432"/>
            <a:ext cx="700045" cy="744168"/>
            <a:chOff x="-6713450" y="2397900"/>
            <a:chExt cx="295375" cy="291450"/>
          </a:xfrm>
        </p:grpSpPr>
        <p:sp>
          <p:nvSpPr>
            <p:cNvPr id="14" name="Google Shape;11422;p126">
              <a:extLst>
                <a:ext uri="{FF2B5EF4-FFF2-40B4-BE49-F238E27FC236}">
                  <a16:creationId xmlns:a16="http://schemas.microsoft.com/office/drawing/2014/main" id="{B3AA56C2-D1F1-8ACB-7150-CE724AAAC11D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23;p126">
              <a:extLst>
                <a:ext uri="{FF2B5EF4-FFF2-40B4-BE49-F238E27FC236}">
                  <a16:creationId xmlns:a16="http://schemas.microsoft.com/office/drawing/2014/main" id="{542BF9CF-BB8E-D15E-DB14-448BC564E9C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9692;p120">
            <a:extLst>
              <a:ext uri="{FF2B5EF4-FFF2-40B4-BE49-F238E27FC236}">
                <a16:creationId xmlns:a16="http://schemas.microsoft.com/office/drawing/2014/main" id="{95C4E668-23C1-9238-4266-5F23EC694384}"/>
              </a:ext>
            </a:extLst>
          </p:cNvPr>
          <p:cNvSpPr/>
          <p:nvPr/>
        </p:nvSpPr>
        <p:spPr>
          <a:xfrm>
            <a:off x="4185114" y="4806968"/>
            <a:ext cx="696641" cy="653096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20" name="Google Shape;11547;p126">
            <a:extLst>
              <a:ext uri="{FF2B5EF4-FFF2-40B4-BE49-F238E27FC236}">
                <a16:creationId xmlns:a16="http://schemas.microsoft.com/office/drawing/2014/main" id="{82EAE5F0-606D-34FE-CA53-B21F264D7447}"/>
              </a:ext>
            </a:extLst>
          </p:cNvPr>
          <p:cNvGrpSpPr/>
          <p:nvPr/>
        </p:nvGrpSpPr>
        <p:grpSpPr>
          <a:xfrm>
            <a:off x="1349682" y="4827851"/>
            <a:ext cx="608098" cy="611330"/>
            <a:chOff x="-3852025" y="2764950"/>
            <a:chExt cx="291450" cy="293000"/>
          </a:xfrm>
        </p:grpSpPr>
        <p:sp>
          <p:nvSpPr>
            <p:cNvPr id="21" name="Google Shape;11548;p126">
              <a:extLst>
                <a:ext uri="{FF2B5EF4-FFF2-40B4-BE49-F238E27FC236}">
                  <a16:creationId xmlns:a16="http://schemas.microsoft.com/office/drawing/2014/main" id="{21DF8FDE-A9E0-DF08-84E9-FD2EF6F6EA9E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549;p126">
              <a:extLst>
                <a:ext uri="{FF2B5EF4-FFF2-40B4-BE49-F238E27FC236}">
                  <a16:creationId xmlns:a16="http://schemas.microsoft.com/office/drawing/2014/main" id="{C2587AC2-E4EA-2E6D-1531-C0A0343B4B96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D9A4E8-EFE6-77AA-5470-5301F67DF086}"/>
              </a:ext>
            </a:extLst>
          </p:cNvPr>
          <p:cNvSpPr txBox="1"/>
          <p:nvPr/>
        </p:nvSpPr>
        <p:spPr>
          <a:xfrm>
            <a:off x="641104" y="3572974"/>
            <a:ext cx="18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Metodología para la explotación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datos catastrales </a:t>
            </a:r>
            <a:endParaRPr lang="es-ES" b="1" dirty="0"/>
          </a:p>
        </p:txBody>
      </p:sp>
      <p:sp>
        <p:nvSpPr>
          <p:cNvPr id="29" name="Google Shape;8268;p116">
            <a:extLst>
              <a:ext uri="{FF2B5EF4-FFF2-40B4-BE49-F238E27FC236}">
                <a16:creationId xmlns:a16="http://schemas.microsoft.com/office/drawing/2014/main" id="{2B98FFDC-8602-83AC-98F7-9936689349B2}"/>
              </a:ext>
            </a:extLst>
          </p:cNvPr>
          <p:cNvSpPr/>
          <p:nvPr/>
        </p:nvSpPr>
        <p:spPr>
          <a:xfrm>
            <a:off x="1198268" y="1867817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1" name="Google Shape;8273;p116">
            <a:extLst>
              <a:ext uri="{FF2B5EF4-FFF2-40B4-BE49-F238E27FC236}">
                <a16:creationId xmlns:a16="http://schemas.microsoft.com/office/drawing/2014/main" id="{17C64C53-CBED-7EF9-0873-FA18E5C3AB32}"/>
              </a:ext>
            </a:extLst>
          </p:cNvPr>
          <p:cNvCxnSpPr>
            <a:cxnSpLocks/>
          </p:cNvCxnSpPr>
          <p:nvPr/>
        </p:nvCxnSpPr>
        <p:spPr>
          <a:xfrm>
            <a:off x="1918615" y="2206606"/>
            <a:ext cx="220819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8274;p116">
            <a:extLst>
              <a:ext uri="{FF2B5EF4-FFF2-40B4-BE49-F238E27FC236}">
                <a16:creationId xmlns:a16="http://schemas.microsoft.com/office/drawing/2014/main" id="{7ED5D7F3-B353-DCB3-5E77-833414846453}"/>
              </a:ext>
            </a:extLst>
          </p:cNvPr>
          <p:cNvCxnSpPr>
            <a:cxnSpLocks/>
          </p:cNvCxnSpPr>
          <p:nvPr/>
        </p:nvCxnSpPr>
        <p:spPr>
          <a:xfrm>
            <a:off x="4911416" y="2209723"/>
            <a:ext cx="2276118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8275;p116">
            <a:extLst>
              <a:ext uri="{FF2B5EF4-FFF2-40B4-BE49-F238E27FC236}">
                <a16:creationId xmlns:a16="http://schemas.microsoft.com/office/drawing/2014/main" id="{7A7DC5F0-7DB3-23FB-0D60-F2E9B6029FFE}"/>
              </a:ext>
            </a:extLst>
          </p:cNvPr>
          <p:cNvCxnSpPr/>
          <p:nvPr/>
        </p:nvCxnSpPr>
        <p:spPr>
          <a:xfrm>
            <a:off x="7965091" y="2215943"/>
            <a:ext cx="2019871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8273;p116">
            <a:extLst>
              <a:ext uri="{FF2B5EF4-FFF2-40B4-BE49-F238E27FC236}">
                <a16:creationId xmlns:a16="http://schemas.microsoft.com/office/drawing/2014/main" id="{9C567635-ADC7-E848-1D24-AA45C71E7C3B}"/>
              </a:ext>
            </a:extLst>
          </p:cNvPr>
          <p:cNvCxnSpPr>
            <a:cxnSpLocks/>
          </p:cNvCxnSpPr>
          <p:nvPr/>
        </p:nvCxnSpPr>
        <p:spPr>
          <a:xfrm>
            <a:off x="1532454" y="2587541"/>
            <a:ext cx="0" cy="492231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8273;p116">
            <a:extLst>
              <a:ext uri="{FF2B5EF4-FFF2-40B4-BE49-F238E27FC236}">
                <a16:creationId xmlns:a16="http://schemas.microsoft.com/office/drawing/2014/main" id="{58E4BA67-B798-1AB5-E742-F383A44EE516}"/>
              </a:ext>
            </a:extLst>
          </p:cNvPr>
          <p:cNvCxnSpPr>
            <a:cxnSpLocks/>
          </p:cNvCxnSpPr>
          <p:nvPr/>
        </p:nvCxnSpPr>
        <p:spPr>
          <a:xfrm>
            <a:off x="4519664" y="2593761"/>
            <a:ext cx="0" cy="510892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8273;p116">
            <a:extLst>
              <a:ext uri="{FF2B5EF4-FFF2-40B4-BE49-F238E27FC236}">
                <a16:creationId xmlns:a16="http://schemas.microsoft.com/office/drawing/2014/main" id="{90A1927E-B170-B484-861E-F613E0B8C7D3}"/>
              </a:ext>
            </a:extLst>
          </p:cNvPr>
          <p:cNvCxnSpPr>
            <a:cxnSpLocks/>
          </p:cNvCxnSpPr>
          <p:nvPr/>
        </p:nvCxnSpPr>
        <p:spPr>
          <a:xfrm>
            <a:off x="10385038" y="2600138"/>
            <a:ext cx="0" cy="510892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DA2B2F-759D-93C4-D973-21692419A818}"/>
              </a:ext>
            </a:extLst>
          </p:cNvPr>
          <p:cNvSpPr txBox="1"/>
          <p:nvPr/>
        </p:nvSpPr>
        <p:spPr>
          <a:xfrm>
            <a:off x="1043206" y="3059668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69EB9F0-E171-CAD6-1B60-8CCD40F064F1}"/>
              </a:ext>
            </a:extLst>
          </p:cNvPr>
          <p:cNvSpPr txBox="1"/>
          <p:nvPr/>
        </p:nvSpPr>
        <p:spPr>
          <a:xfrm>
            <a:off x="4044187" y="3059668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b="1" dirty="0"/>
          </a:p>
        </p:txBody>
      </p:sp>
      <p:grpSp>
        <p:nvGrpSpPr>
          <p:cNvPr id="1042" name="Grupo 1041">
            <a:extLst>
              <a:ext uri="{FF2B5EF4-FFF2-40B4-BE49-F238E27FC236}">
                <a16:creationId xmlns:a16="http://schemas.microsoft.com/office/drawing/2014/main" id="{433642E2-291F-F2B0-F497-A5C239F3044E}"/>
              </a:ext>
            </a:extLst>
          </p:cNvPr>
          <p:cNvGrpSpPr/>
          <p:nvPr/>
        </p:nvGrpSpPr>
        <p:grpSpPr>
          <a:xfrm>
            <a:off x="6576984" y="1869227"/>
            <a:ext cx="2124297" cy="3633994"/>
            <a:chOff x="6576984" y="1869227"/>
            <a:chExt cx="2124297" cy="3633994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5EC3EE-43AE-8B7D-9769-80D17625A8B2}"/>
                </a:ext>
              </a:extLst>
            </p:cNvPr>
            <p:cNvSpPr txBox="1"/>
            <p:nvPr/>
          </p:nvSpPr>
          <p:spPr>
            <a:xfrm>
              <a:off x="6576984" y="3514385"/>
              <a:ext cx="21242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Generación de escenas inmersivas para su </a:t>
              </a:r>
              <a:r>
                <a:rPr lang="es-ES" sz="1800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visualización en entornos de RV </a:t>
              </a:r>
              <a:endParaRPr lang="es-ES" b="1" dirty="0"/>
            </a:p>
          </p:txBody>
        </p:sp>
        <p:grpSp>
          <p:nvGrpSpPr>
            <p:cNvPr id="24" name="Google Shape;10907;p124">
              <a:extLst>
                <a:ext uri="{FF2B5EF4-FFF2-40B4-BE49-F238E27FC236}">
                  <a16:creationId xmlns:a16="http://schemas.microsoft.com/office/drawing/2014/main" id="{A27420B6-5BFF-E9E3-02FA-73363B275B17}"/>
                </a:ext>
              </a:extLst>
            </p:cNvPr>
            <p:cNvGrpSpPr/>
            <p:nvPr/>
          </p:nvGrpSpPr>
          <p:grpSpPr>
            <a:xfrm>
              <a:off x="7265046" y="4801310"/>
              <a:ext cx="700045" cy="701911"/>
              <a:chOff x="-48633950" y="1972600"/>
              <a:chExt cx="300100" cy="300900"/>
            </a:xfrm>
          </p:grpSpPr>
          <p:sp>
            <p:nvSpPr>
              <p:cNvPr id="25" name="Google Shape;10908;p124">
                <a:extLst>
                  <a:ext uri="{FF2B5EF4-FFF2-40B4-BE49-F238E27FC236}">
                    <a16:creationId xmlns:a16="http://schemas.microsoft.com/office/drawing/2014/main" id="{9F3E2414-C3CA-E5B9-D497-379B47E19A5E}"/>
                  </a:ext>
                </a:extLst>
              </p:cNvPr>
              <p:cNvSpPr/>
              <p:nvPr/>
            </p:nvSpPr>
            <p:spPr>
              <a:xfrm>
                <a:off x="-48633950" y="1972600"/>
                <a:ext cx="300100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12004" h="12036" extrusionOk="0">
                    <a:moveTo>
                      <a:pt x="1418" y="756"/>
                    </a:moveTo>
                    <a:lnTo>
                      <a:pt x="1418" y="1481"/>
                    </a:lnTo>
                    <a:lnTo>
                      <a:pt x="693" y="1481"/>
                    </a:lnTo>
                    <a:lnTo>
                      <a:pt x="693" y="756"/>
                    </a:lnTo>
                    <a:close/>
                    <a:moveTo>
                      <a:pt x="11310" y="756"/>
                    </a:moveTo>
                    <a:lnTo>
                      <a:pt x="11310" y="1481"/>
                    </a:lnTo>
                    <a:lnTo>
                      <a:pt x="10586" y="1481"/>
                    </a:lnTo>
                    <a:lnTo>
                      <a:pt x="10586" y="756"/>
                    </a:lnTo>
                    <a:close/>
                    <a:moveTo>
                      <a:pt x="9893" y="1418"/>
                    </a:moveTo>
                    <a:lnTo>
                      <a:pt x="9893" y="1796"/>
                    </a:lnTo>
                    <a:cubicBezTo>
                      <a:pt x="9893" y="1985"/>
                      <a:pt x="10050" y="2143"/>
                      <a:pt x="10239" y="2143"/>
                    </a:cubicBezTo>
                    <a:lnTo>
                      <a:pt x="10586" y="2143"/>
                    </a:lnTo>
                    <a:lnTo>
                      <a:pt x="10586" y="5293"/>
                    </a:lnTo>
                    <a:cubicBezTo>
                      <a:pt x="10365" y="5104"/>
                      <a:pt x="10050" y="4915"/>
                      <a:pt x="9672" y="4663"/>
                    </a:cubicBezTo>
                    <a:cubicBezTo>
                      <a:pt x="8822" y="4159"/>
                      <a:pt x="7530" y="3560"/>
                      <a:pt x="6018" y="3560"/>
                    </a:cubicBezTo>
                    <a:cubicBezTo>
                      <a:pt x="4537" y="3560"/>
                      <a:pt x="3214" y="4159"/>
                      <a:pt x="2363" y="4663"/>
                    </a:cubicBezTo>
                    <a:cubicBezTo>
                      <a:pt x="2017" y="4852"/>
                      <a:pt x="1701" y="5104"/>
                      <a:pt x="1449" y="5293"/>
                    </a:cubicBezTo>
                    <a:lnTo>
                      <a:pt x="1449" y="2143"/>
                    </a:lnTo>
                    <a:lnTo>
                      <a:pt x="1764" y="2143"/>
                    </a:lnTo>
                    <a:cubicBezTo>
                      <a:pt x="1954" y="2143"/>
                      <a:pt x="2111" y="1985"/>
                      <a:pt x="2111" y="1796"/>
                    </a:cubicBezTo>
                    <a:lnTo>
                      <a:pt x="2111" y="1418"/>
                    </a:lnTo>
                    <a:close/>
                    <a:moveTo>
                      <a:pt x="8065" y="4695"/>
                    </a:moveTo>
                    <a:cubicBezTo>
                      <a:pt x="8538" y="4915"/>
                      <a:pt x="8979" y="5104"/>
                      <a:pt x="9326" y="5293"/>
                    </a:cubicBezTo>
                    <a:cubicBezTo>
                      <a:pt x="9798" y="5577"/>
                      <a:pt x="10208" y="5860"/>
                      <a:pt x="10428" y="6049"/>
                    </a:cubicBezTo>
                    <a:cubicBezTo>
                      <a:pt x="10208" y="6238"/>
                      <a:pt x="9798" y="6522"/>
                      <a:pt x="9326" y="6805"/>
                    </a:cubicBezTo>
                    <a:cubicBezTo>
                      <a:pt x="8979" y="6994"/>
                      <a:pt x="8570" y="7215"/>
                      <a:pt x="8065" y="7372"/>
                    </a:cubicBezTo>
                    <a:cubicBezTo>
                      <a:pt x="8349" y="6994"/>
                      <a:pt x="8475" y="6522"/>
                      <a:pt x="8475" y="6049"/>
                    </a:cubicBezTo>
                    <a:cubicBezTo>
                      <a:pt x="8475" y="5514"/>
                      <a:pt x="8318" y="5104"/>
                      <a:pt x="8065" y="4695"/>
                    </a:cubicBezTo>
                    <a:close/>
                    <a:moveTo>
                      <a:pt x="3970" y="4726"/>
                    </a:moveTo>
                    <a:cubicBezTo>
                      <a:pt x="3718" y="5136"/>
                      <a:pt x="3592" y="5608"/>
                      <a:pt x="3592" y="6081"/>
                    </a:cubicBezTo>
                    <a:cubicBezTo>
                      <a:pt x="3529" y="6553"/>
                      <a:pt x="3686" y="7026"/>
                      <a:pt x="3970" y="7435"/>
                    </a:cubicBezTo>
                    <a:cubicBezTo>
                      <a:pt x="3497" y="7215"/>
                      <a:pt x="3056" y="7026"/>
                      <a:pt x="2710" y="6837"/>
                    </a:cubicBezTo>
                    <a:cubicBezTo>
                      <a:pt x="2237" y="6553"/>
                      <a:pt x="1859" y="6270"/>
                      <a:pt x="1607" y="6081"/>
                    </a:cubicBezTo>
                    <a:cubicBezTo>
                      <a:pt x="1859" y="5892"/>
                      <a:pt x="2237" y="5608"/>
                      <a:pt x="2710" y="5325"/>
                    </a:cubicBezTo>
                    <a:cubicBezTo>
                      <a:pt x="3056" y="5136"/>
                      <a:pt x="3466" y="4915"/>
                      <a:pt x="3970" y="4726"/>
                    </a:cubicBezTo>
                    <a:close/>
                    <a:moveTo>
                      <a:pt x="6018" y="4285"/>
                    </a:moveTo>
                    <a:cubicBezTo>
                      <a:pt x="6994" y="4285"/>
                      <a:pt x="7782" y="5073"/>
                      <a:pt x="7782" y="6049"/>
                    </a:cubicBezTo>
                    <a:cubicBezTo>
                      <a:pt x="7782" y="7026"/>
                      <a:pt x="6994" y="7814"/>
                      <a:pt x="6018" y="7814"/>
                    </a:cubicBezTo>
                    <a:cubicBezTo>
                      <a:pt x="5041" y="7814"/>
                      <a:pt x="4253" y="7026"/>
                      <a:pt x="4253" y="6049"/>
                    </a:cubicBezTo>
                    <a:cubicBezTo>
                      <a:pt x="4253" y="5073"/>
                      <a:pt x="5041" y="4285"/>
                      <a:pt x="6018" y="4285"/>
                    </a:cubicBezTo>
                    <a:close/>
                    <a:moveTo>
                      <a:pt x="10554" y="6805"/>
                    </a:moveTo>
                    <a:lnTo>
                      <a:pt x="10554" y="9956"/>
                    </a:lnTo>
                    <a:lnTo>
                      <a:pt x="10239" y="9956"/>
                    </a:lnTo>
                    <a:cubicBezTo>
                      <a:pt x="10050" y="9956"/>
                      <a:pt x="9893" y="10113"/>
                      <a:pt x="9893" y="10302"/>
                    </a:cubicBezTo>
                    <a:lnTo>
                      <a:pt x="9893" y="10649"/>
                    </a:lnTo>
                    <a:lnTo>
                      <a:pt x="2143" y="10649"/>
                    </a:lnTo>
                    <a:lnTo>
                      <a:pt x="2143" y="10302"/>
                    </a:lnTo>
                    <a:cubicBezTo>
                      <a:pt x="2143" y="10113"/>
                      <a:pt x="1985" y="9956"/>
                      <a:pt x="1764" y="9956"/>
                    </a:cubicBezTo>
                    <a:lnTo>
                      <a:pt x="1418" y="9956"/>
                    </a:lnTo>
                    <a:lnTo>
                      <a:pt x="1418" y="6805"/>
                    </a:lnTo>
                    <a:cubicBezTo>
                      <a:pt x="1670" y="6994"/>
                      <a:pt x="1985" y="7183"/>
                      <a:pt x="2332" y="7435"/>
                    </a:cubicBezTo>
                    <a:cubicBezTo>
                      <a:pt x="3182" y="7940"/>
                      <a:pt x="4505" y="8538"/>
                      <a:pt x="5986" y="8538"/>
                    </a:cubicBezTo>
                    <a:cubicBezTo>
                      <a:pt x="7498" y="8538"/>
                      <a:pt x="8790" y="7940"/>
                      <a:pt x="9641" y="7435"/>
                    </a:cubicBezTo>
                    <a:cubicBezTo>
                      <a:pt x="10019" y="7215"/>
                      <a:pt x="10334" y="6994"/>
                      <a:pt x="10554" y="6805"/>
                    </a:cubicBezTo>
                    <a:close/>
                    <a:moveTo>
                      <a:pt x="1418" y="10617"/>
                    </a:moveTo>
                    <a:lnTo>
                      <a:pt x="1418" y="11311"/>
                    </a:lnTo>
                    <a:lnTo>
                      <a:pt x="693" y="11311"/>
                    </a:lnTo>
                    <a:lnTo>
                      <a:pt x="693" y="10617"/>
                    </a:lnTo>
                    <a:close/>
                    <a:moveTo>
                      <a:pt x="11310" y="10617"/>
                    </a:moveTo>
                    <a:lnTo>
                      <a:pt x="11310" y="11311"/>
                    </a:lnTo>
                    <a:lnTo>
                      <a:pt x="10586" y="11311"/>
                    </a:lnTo>
                    <a:lnTo>
                      <a:pt x="10586" y="10617"/>
                    </a:lnTo>
                    <a:close/>
                    <a:moveTo>
                      <a:pt x="347" y="0"/>
                    </a:moveTo>
                    <a:cubicBezTo>
                      <a:pt x="158" y="0"/>
                      <a:pt x="0" y="189"/>
                      <a:pt x="0" y="378"/>
                    </a:cubicBezTo>
                    <a:lnTo>
                      <a:pt x="0" y="1796"/>
                    </a:lnTo>
                    <a:cubicBezTo>
                      <a:pt x="0" y="1985"/>
                      <a:pt x="158" y="2143"/>
                      <a:pt x="347" y="2143"/>
                    </a:cubicBezTo>
                    <a:lnTo>
                      <a:pt x="693" y="2143"/>
                    </a:lnTo>
                    <a:lnTo>
                      <a:pt x="693" y="9893"/>
                    </a:lnTo>
                    <a:lnTo>
                      <a:pt x="347" y="9893"/>
                    </a:lnTo>
                    <a:cubicBezTo>
                      <a:pt x="158" y="9893"/>
                      <a:pt x="0" y="10050"/>
                      <a:pt x="0" y="10239"/>
                    </a:cubicBezTo>
                    <a:lnTo>
                      <a:pt x="0" y="11657"/>
                    </a:lnTo>
                    <a:cubicBezTo>
                      <a:pt x="0" y="11878"/>
                      <a:pt x="158" y="12035"/>
                      <a:pt x="347" y="12035"/>
                    </a:cubicBezTo>
                    <a:lnTo>
                      <a:pt x="1764" y="12035"/>
                    </a:lnTo>
                    <a:cubicBezTo>
                      <a:pt x="1954" y="12035"/>
                      <a:pt x="2111" y="11878"/>
                      <a:pt x="2111" y="11657"/>
                    </a:cubicBezTo>
                    <a:lnTo>
                      <a:pt x="2111" y="11311"/>
                    </a:lnTo>
                    <a:lnTo>
                      <a:pt x="9893" y="11311"/>
                    </a:lnTo>
                    <a:lnTo>
                      <a:pt x="9893" y="11657"/>
                    </a:lnTo>
                    <a:cubicBezTo>
                      <a:pt x="9893" y="11878"/>
                      <a:pt x="10050" y="12035"/>
                      <a:pt x="10239" y="12035"/>
                    </a:cubicBezTo>
                    <a:lnTo>
                      <a:pt x="11657" y="12035"/>
                    </a:lnTo>
                    <a:cubicBezTo>
                      <a:pt x="11846" y="12035"/>
                      <a:pt x="12004" y="11878"/>
                      <a:pt x="12004" y="11657"/>
                    </a:cubicBezTo>
                    <a:lnTo>
                      <a:pt x="12004" y="10239"/>
                    </a:lnTo>
                    <a:cubicBezTo>
                      <a:pt x="12004" y="10050"/>
                      <a:pt x="11846" y="9893"/>
                      <a:pt x="11657" y="9893"/>
                    </a:cubicBezTo>
                    <a:lnTo>
                      <a:pt x="11310" y="9893"/>
                    </a:lnTo>
                    <a:lnTo>
                      <a:pt x="11310" y="2143"/>
                    </a:lnTo>
                    <a:lnTo>
                      <a:pt x="11657" y="2143"/>
                    </a:lnTo>
                    <a:cubicBezTo>
                      <a:pt x="11846" y="2143"/>
                      <a:pt x="12004" y="1985"/>
                      <a:pt x="12004" y="1796"/>
                    </a:cubicBezTo>
                    <a:lnTo>
                      <a:pt x="12004" y="378"/>
                    </a:lnTo>
                    <a:cubicBezTo>
                      <a:pt x="12004" y="189"/>
                      <a:pt x="11846" y="0"/>
                      <a:pt x="11657" y="0"/>
                    </a:cubicBezTo>
                    <a:lnTo>
                      <a:pt x="10239" y="0"/>
                    </a:lnTo>
                    <a:cubicBezTo>
                      <a:pt x="10050" y="0"/>
                      <a:pt x="9893" y="189"/>
                      <a:pt x="9893" y="378"/>
                    </a:cubicBezTo>
                    <a:lnTo>
                      <a:pt x="9893" y="725"/>
                    </a:lnTo>
                    <a:lnTo>
                      <a:pt x="2111" y="725"/>
                    </a:lnTo>
                    <a:lnTo>
                      <a:pt x="2111" y="378"/>
                    </a:lnTo>
                    <a:cubicBezTo>
                      <a:pt x="2111" y="189"/>
                      <a:pt x="1954" y="0"/>
                      <a:pt x="176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909;p124">
                <a:extLst>
                  <a:ext uri="{FF2B5EF4-FFF2-40B4-BE49-F238E27FC236}">
                    <a16:creationId xmlns:a16="http://schemas.microsoft.com/office/drawing/2014/main" id="{5FF0206B-D66E-9068-CC7A-974162B4F142}"/>
                  </a:ext>
                </a:extLst>
              </p:cNvPr>
              <p:cNvSpPr/>
              <p:nvPr/>
            </p:nvSpPr>
            <p:spPr>
              <a:xfrm>
                <a:off x="-48509525" y="2097050"/>
                <a:ext cx="52800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1" extrusionOk="0">
                    <a:moveTo>
                      <a:pt x="1041" y="725"/>
                    </a:moveTo>
                    <a:cubicBezTo>
                      <a:pt x="1230" y="725"/>
                      <a:pt x="1387" y="882"/>
                      <a:pt x="1387" y="1071"/>
                    </a:cubicBezTo>
                    <a:cubicBezTo>
                      <a:pt x="1387" y="1260"/>
                      <a:pt x="1230" y="1418"/>
                      <a:pt x="1041" y="1418"/>
                    </a:cubicBezTo>
                    <a:cubicBezTo>
                      <a:pt x="852" y="1418"/>
                      <a:pt x="694" y="1260"/>
                      <a:pt x="694" y="1071"/>
                    </a:cubicBezTo>
                    <a:cubicBezTo>
                      <a:pt x="694" y="882"/>
                      <a:pt x="852" y="725"/>
                      <a:pt x="1041" y="725"/>
                    </a:cubicBezTo>
                    <a:close/>
                    <a:moveTo>
                      <a:pt x="1041" y="0"/>
                    </a:moveTo>
                    <a:cubicBezTo>
                      <a:pt x="442" y="0"/>
                      <a:pt x="1" y="473"/>
                      <a:pt x="1" y="1071"/>
                    </a:cubicBezTo>
                    <a:cubicBezTo>
                      <a:pt x="1" y="1670"/>
                      <a:pt x="442" y="2111"/>
                      <a:pt x="1041" y="2111"/>
                    </a:cubicBezTo>
                    <a:cubicBezTo>
                      <a:pt x="1639" y="2111"/>
                      <a:pt x="2112" y="1670"/>
                      <a:pt x="2112" y="1071"/>
                    </a:cubicBezTo>
                    <a:cubicBezTo>
                      <a:pt x="2112" y="473"/>
                      <a:pt x="1639" y="0"/>
                      <a:pt x="104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8269;p116">
              <a:extLst>
                <a:ext uri="{FF2B5EF4-FFF2-40B4-BE49-F238E27FC236}">
                  <a16:creationId xmlns:a16="http://schemas.microsoft.com/office/drawing/2014/main" id="{F46A5AFE-5EC9-3F82-59B5-977642ABB8E5}"/>
                </a:ext>
              </a:extLst>
            </p:cNvPr>
            <p:cNvSpPr/>
            <p:nvPr/>
          </p:nvSpPr>
          <p:spPr>
            <a:xfrm>
              <a:off x="7232013" y="1869227"/>
              <a:ext cx="693434" cy="693433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6" name="Google Shape;99999;p116">
              <a:extLst>
                <a:ext uri="{FF2B5EF4-FFF2-40B4-BE49-F238E27FC236}">
                  <a16:creationId xmlns:a16="http://schemas.microsoft.com/office/drawing/2014/main" id="{6D96438D-B67F-67B4-2B1A-CC1B78A182AF}"/>
                </a:ext>
              </a:extLst>
            </p:cNvPr>
            <p:cNvCxnSpPr>
              <a:cxnSpLocks/>
            </p:cNvCxnSpPr>
            <p:nvPr/>
          </p:nvCxnSpPr>
          <p:spPr>
            <a:xfrm>
              <a:off x="7577490" y="2600138"/>
              <a:ext cx="0" cy="510892"/>
            </a:xfrm>
            <a:prstGeom prst="straightConnector1">
              <a:avLst/>
            </a:prstGeom>
            <a:noFill/>
            <a:ln w="3810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E453CFB5-DA39-E6F6-7A06-6B187540335D}"/>
                </a:ext>
              </a:extLst>
            </p:cNvPr>
            <p:cNvSpPr txBox="1"/>
            <p:nvPr/>
          </p:nvSpPr>
          <p:spPr>
            <a:xfrm>
              <a:off x="7094770" y="3059668"/>
              <a:ext cx="978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ETAPA 3</a:t>
              </a:r>
              <a:endParaRPr lang="es-ES" b="1" dirty="0"/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BE71B06-16C9-62A1-5AC6-295017D14920}"/>
              </a:ext>
            </a:extLst>
          </p:cNvPr>
          <p:cNvSpPr txBox="1"/>
          <p:nvPr/>
        </p:nvSpPr>
        <p:spPr>
          <a:xfrm>
            <a:off x="9887853" y="3059668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4</a:t>
            </a:r>
            <a:endParaRPr lang="es-ES" b="1" dirty="0"/>
          </a:p>
        </p:txBody>
      </p:sp>
      <p:sp>
        <p:nvSpPr>
          <p:cNvPr id="42" name="Google Shape;8269;p116">
            <a:extLst>
              <a:ext uri="{FF2B5EF4-FFF2-40B4-BE49-F238E27FC236}">
                <a16:creationId xmlns:a16="http://schemas.microsoft.com/office/drawing/2014/main" id="{94E283DF-0F7B-C3E4-4D04-5F67C3CD5CF1}"/>
              </a:ext>
            </a:extLst>
          </p:cNvPr>
          <p:cNvSpPr/>
          <p:nvPr/>
        </p:nvSpPr>
        <p:spPr>
          <a:xfrm>
            <a:off x="10039786" y="1871040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44" name="Google Shape;8271;p116">
            <a:extLst>
              <a:ext uri="{FF2B5EF4-FFF2-40B4-BE49-F238E27FC236}">
                <a16:creationId xmlns:a16="http://schemas.microsoft.com/office/drawing/2014/main" id="{86EC0C86-6D0E-A0A6-056D-F50A33D7E73A}"/>
              </a:ext>
            </a:extLst>
          </p:cNvPr>
          <p:cNvSpPr/>
          <p:nvPr/>
        </p:nvSpPr>
        <p:spPr>
          <a:xfrm>
            <a:off x="4171250" y="1861912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Marcador de pie de página 4">
            <a:extLst>
              <a:ext uri="{FF2B5EF4-FFF2-40B4-BE49-F238E27FC236}">
                <a16:creationId xmlns:a16="http://schemas.microsoft.com/office/drawing/2014/main" id="{C3305437-140B-0D67-5120-929F8B8168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4 de XX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654B2E2-0110-D729-41BA-C756C2A31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8"/>
          <a:stretch/>
        </p:blipFill>
        <p:spPr>
          <a:xfrm>
            <a:off x="4180807" y="1861981"/>
            <a:ext cx="515018" cy="69500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2790FF0-295B-077A-4349-C1885E45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84" y="1867473"/>
            <a:ext cx="655407" cy="677579"/>
          </a:xfrm>
          <a:prstGeom prst="rect">
            <a:avLst/>
          </a:prstGeom>
        </p:spPr>
      </p:pic>
      <p:sp>
        <p:nvSpPr>
          <p:cNvPr id="1031" name="Marcador de pie de página 4">
            <a:extLst>
              <a:ext uri="{FF2B5EF4-FFF2-40B4-BE49-F238E27FC236}">
                <a16:creationId xmlns:a16="http://schemas.microsoft.com/office/drawing/2014/main" id="{DECED8F0-CE34-4C9B-4B2B-6138F8AA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grpSp>
        <p:nvGrpSpPr>
          <p:cNvPr id="1033" name="Grupo 1032">
            <a:extLst>
              <a:ext uri="{FF2B5EF4-FFF2-40B4-BE49-F238E27FC236}">
                <a16:creationId xmlns:a16="http://schemas.microsoft.com/office/drawing/2014/main" id="{7B3974C7-3974-FFE4-187E-C6BC661EDFD8}"/>
              </a:ext>
            </a:extLst>
          </p:cNvPr>
          <p:cNvGrpSpPr/>
          <p:nvPr/>
        </p:nvGrpSpPr>
        <p:grpSpPr>
          <a:xfrm>
            <a:off x="6443231" y="-3129819"/>
            <a:ext cx="2258150" cy="2966783"/>
            <a:chOff x="6443231" y="868123"/>
            <a:chExt cx="2258150" cy="2966783"/>
          </a:xfrm>
        </p:grpSpPr>
        <p:grpSp>
          <p:nvGrpSpPr>
            <p:cNvPr id="1034" name="Grupo 1033">
              <a:extLst>
                <a:ext uri="{FF2B5EF4-FFF2-40B4-BE49-F238E27FC236}">
                  <a16:creationId xmlns:a16="http://schemas.microsoft.com/office/drawing/2014/main" id="{B226CF02-DE3F-A08B-8DEE-ADE85B20B615}"/>
                </a:ext>
              </a:extLst>
            </p:cNvPr>
            <p:cNvGrpSpPr/>
            <p:nvPr/>
          </p:nvGrpSpPr>
          <p:grpSpPr>
            <a:xfrm rot="2531261">
              <a:off x="7342837" y="868123"/>
              <a:ext cx="502026" cy="514034"/>
              <a:chOff x="5682909" y="5623249"/>
              <a:chExt cx="668687" cy="684682"/>
            </a:xfrm>
          </p:grpSpPr>
          <p:sp>
            <p:nvSpPr>
              <p:cNvPr id="1039" name="Rectángulo: esquinas redondeadas 1038">
                <a:extLst>
                  <a:ext uri="{FF2B5EF4-FFF2-40B4-BE49-F238E27FC236}">
                    <a16:creationId xmlns:a16="http://schemas.microsoft.com/office/drawing/2014/main" id="{49F6D986-BC44-E131-3BDD-4D9B6208CEFF}"/>
                  </a:ext>
                </a:extLst>
              </p:cNvPr>
              <p:cNvSpPr/>
              <p:nvPr/>
            </p:nvSpPr>
            <p:spPr>
              <a:xfrm>
                <a:off x="5682909" y="5623249"/>
                <a:ext cx="302754" cy="684682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0" name="Rectángulo: esquinas redondeadas 1039">
                <a:extLst>
                  <a:ext uri="{FF2B5EF4-FFF2-40B4-BE49-F238E27FC236}">
                    <a16:creationId xmlns:a16="http://schemas.microsoft.com/office/drawing/2014/main" id="{9A946C25-355D-37AF-A1C4-36F7FD0DED81}"/>
                  </a:ext>
                </a:extLst>
              </p:cNvPr>
              <p:cNvSpPr/>
              <p:nvPr/>
            </p:nvSpPr>
            <p:spPr>
              <a:xfrm>
                <a:off x="6057869" y="5631200"/>
                <a:ext cx="279891" cy="421932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1" name="Rectángulo: esquinas redondeadas 1040">
                <a:extLst>
                  <a:ext uri="{FF2B5EF4-FFF2-40B4-BE49-F238E27FC236}">
                    <a16:creationId xmlns:a16="http://schemas.microsoft.com/office/drawing/2014/main" id="{05AD9130-C7C1-60C6-E2E6-8BB6705811C1}"/>
                  </a:ext>
                </a:extLst>
              </p:cNvPr>
              <p:cNvSpPr/>
              <p:nvPr/>
            </p:nvSpPr>
            <p:spPr>
              <a:xfrm>
                <a:off x="6057869" y="6122194"/>
                <a:ext cx="293727" cy="185737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1035" name="CuadroTexto 1034">
              <a:extLst>
                <a:ext uri="{FF2B5EF4-FFF2-40B4-BE49-F238E27FC236}">
                  <a16:creationId xmlns:a16="http://schemas.microsoft.com/office/drawing/2014/main" id="{A4CEEC7C-C87B-7286-E1AA-956F48CEF330}"/>
                </a:ext>
              </a:extLst>
            </p:cNvPr>
            <p:cNvSpPr txBox="1"/>
            <p:nvPr/>
          </p:nvSpPr>
          <p:spPr>
            <a:xfrm>
              <a:off x="7087682" y="2427615"/>
              <a:ext cx="1337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ETAPA</a:t>
              </a:r>
              <a:r>
                <a:rPr lang="es-ES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3</a:t>
              </a:r>
              <a:endParaRPr lang="es-ES" b="1" dirty="0"/>
            </a:p>
          </p:txBody>
        </p:sp>
        <p:sp>
          <p:nvSpPr>
            <p:cNvPr id="1036" name="CuadroTexto 1035">
              <a:extLst>
                <a:ext uri="{FF2B5EF4-FFF2-40B4-BE49-F238E27FC236}">
                  <a16:creationId xmlns:a16="http://schemas.microsoft.com/office/drawing/2014/main" id="{9869E9CA-1BBC-C9E3-0DDC-4698745D2FA6}"/>
                </a:ext>
              </a:extLst>
            </p:cNvPr>
            <p:cNvSpPr txBox="1"/>
            <p:nvPr/>
          </p:nvSpPr>
          <p:spPr>
            <a:xfrm>
              <a:off x="6443231" y="1550628"/>
              <a:ext cx="22581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Algoritmo de </a:t>
              </a:r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subdivisión</a:t>
              </a:r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parcelaria en función de la demanda de usos y </a:t>
              </a:r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geometrías</a:t>
              </a:r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de origen</a:t>
              </a:r>
              <a:endParaRPr lang="es-ES" sz="1400" b="1" dirty="0"/>
            </a:p>
          </p:txBody>
        </p:sp>
        <p:sp>
          <p:nvSpPr>
            <p:cNvPr id="1037" name="Google Shape;8271;p116">
              <a:extLst>
                <a:ext uri="{FF2B5EF4-FFF2-40B4-BE49-F238E27FC236}">
                  <a16:creationId xmlns:a16="http://schemas.microsoft.com/office/drawing/2014/main" id="{2112BCE2-4DF0-B111-3045-292EE183AA34}"/>
                </a:ext>
              </a:extLst>
            </p:cNvPr>
            <p:cNvSpPr/>
            <p:nvPr/>
          </p:nvSpPr>
          <p:spPr>
            <a:xfrm>
              <a:off x="7175512" y="3138289"/>
              <a:ext cx="696619" cy="696617"/>
            </a:xfrm>
            <a:prstGeom prst="diamond">
              <a:avLst/>
            </a:prstGeom>
            <a:solidFill>
              <a:srgbClr val="FFFF00"/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038" name="Imagen 1037">
              <a:extLst>
                <a:ext uri="{FF2B5EF4-FFF2-40B4-BE49-F238E27FC236}">
                  <a16:creationId xmlns:a16="http://schemas.microsoft.com/office/drawing/2014/main" id="{B2F3721A-4789-C7B9-718B-B17B5AC6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6583" y="2740070"/>
              <a:ext cx="36579" cy="359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665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Imagen 1129" descr="Ciudad con nieve&#10;&#10;Descripción generada automáticamente">
            <a:extLst>
              <a:ext uri="{FF2B5EF4-FFF2-40B4-BE49-F238E27FC236}">
                <a16:creationId xmlns:a16="http://schemas.microsoft.com/office/drawing/2014/main" id="{DDBED70B-1C51-94D2-D0D6-1F77F6CF7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-12708" y="1328621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F75F5C-7200-6EB1-B83D-4A85756C0A7D}"/>
              </a:ext>
            </a:extLst>
          </p:cNvPr>
          <p:cNvSpPr txBox="1"/>
          <p:nvPr/>
        </p:nvSpPr>
        <p:spPr>
          <a:xfrm>
            <a:off x="2357196" y="4524733"/>
            <a:ext cx="28860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Desarrollo de una 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web multiusuario 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la generación y simulación de escenarios futuros </a:t>
            </a:r>
            <a:endParaRPr lang="es-ES" sz="1600" dirty="0"/>
          </a:p>
        </p:txBody>
      </p:sp>
      <p:sp>
        <p:nvSpPr>
          <p:cNvPr id="19" name="Google Shape;9692;p120">
            <a:extLst>
              <a:ext uri="{FF2B5EF4-FFF2-40B4-BE49-F238E27FC236}">
                <a16:creationId xmlns:a16="http://schemas.microsoft.com/office/drawing/2014/main" id="{95C4E668-23C1-9238-4266-5F23EC694384}"/>
              </a:ext>
            </a:extLst>
          </p:cNvPr>
          <p:cNvSpPr/>
          <p:nvPr/>
        </p:nvSpPr>
        <p:spPr>
          <a:xfrm>
            <a:off x="3451887" y="5713468"/>
            <a:ext cx="696641" cy="653096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20" name="Google Shape;11547;p126">
            <a:extLst>
              <a:ext uri="{FF2B5EF4-FFF2-40B4-BE49-F238E27FC236}">
                <a16:creationId xmlns:a16="http://schemas.microsoft.com/office/drawing/2014/main" id="{82EAE5F0-606D-34FE-CA53-B21F264D7447}"/>
              </a:ext>
            </a:extLst>
          </p:cNvPr>
          <p:cNvGrpSpPr/>
          <p:nvPr/>
        </p:nvGrpSpPr>
        <p:grpSpPr>
          <a:xfrm>
            <a:off x="1035555" y="5734351"/>
            <a:ext cx="608098" cy="611330"/>
            <a:chOff x="-3852025" y="2764950"/>
            <a:chExt cx="291450" cy="293000"/>
          </a:xfrm>
        </p:grpSpPr>
        <p:sp>
          <p:nvSpPr>
            <p:cNvPr id="21" name="Google Shape;11548;p126">
              <a:extLst>
                <a:ext uri="{FF2B5EF4-FFF2-40B4-BE49-F238E27FC236}">
                  <a16:creationId xmlns:a16="http://schemas.microsoft.com/office/drawing/2014/main" id="{21DF8FDE-A9E0-DF08-84E9-FD2EF6F6EA9E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549;p126">
              <a:extLst>
                <a:ext uri="{FF2B5EF4-FFF2-40B4-BE49-F238E27FC236}">
                  <a16:creationId xmlns:a16="http://schemas.microsoft.com/office/drawing/2014/main" id="{C2587AC2-E4EA-2E6D-1531-C0A0343B4B96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D9A4E8-EFE6-77AA-5470-5301F67DF086}"/>
              </a:ext>
            </a:extLst>
          </p:cNvPr>
          <p:cNvSpPr txBox="1"/>
          <p:nvPr/>
        </p:nvSpPr>
        <p:spPr>
          <a:xfrm>
            <a:off x="281207" y="4635859"/>
            <a:ext cx="175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Metodología para la explotación 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datos catastrales </a:t>
            </a:r>
            <a:endParaRPr lang="es-ES" sz="1600" b="1" dirty="0"/>
          </a:p>
        </p:txBody>
      </p:sp>
      <p:sp>
        <p:nvSpPr>
          <p:cNvPr id="29" name="Google Shape;8268;p116">
            <a:extLst>
              <a:ext uri="{FF2B5EF4-FFF2-40B4-BE49-F238E27FC236}">
                <a16:creationId xmlns:a16="http://schemas.microsoft.com/office/drawing/2014/main" id="{2B98FFDC-8602-83AC-98F7-9936689349B2}"/>
              </a:ext>
            </a:extLst>
          </p:cNvPr>
          <p:cNvSpPr/>
          <p:nvPr/>
        </p:nvSpPr>
        <p:spPr>
          <a:xfrm>
            <a:off x="884141" y="3145495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1" name="Google Shape;8273;p116">
            <a:extLst>
              <a:ext uri="{FF2B5EF4-FFF2-40B4-BE49-F238E27FC236}">
                <a16:creationId xmlns:a16="http://schemas.microsoft.com/office/drawing/2014/main" id="{17C64C53-CBED-7EF9-0873-FA18E5C3AB32}"/>
              </a:ext>
            </a:extLst>
          </p:cNvPr>
          <p:cNvCxnSpPr>
            <a:cxnSpLocks/>
          </p:cNvCxnSpPr>
          <p:nvPr/>
        </p:nvCxnSpPr>
        <p:spPr>
          <a:xfrm>
            <a:off x="1604488" y="3493337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8273;p116">
            <a:extLst>
              <a:ext uri="{FF2B5EF4-FFF2-40B4-BE49-F238E27FC236}">
                <a16:creationId xmlns:a16="http://schemas.microsoft.com/office/drawing/2014/main" id="{9C567635-ADC7-E848-1D24-AA45C71E7C3B}"/>
              </a:ext>
            </a:extLst>
          </p:cNvPr>
          <p:cNvCxnSpPr>
            <a:cxnSpLocks/>
          </p:cNvCxnSpPr>
          <p:nvPr/>
        </p:nvCxnSpPr>
        <p:spPr>
          <a:xfrm>
            <a:off x="1218327" y="3865219"/>
            <a:ext cx="0" cy="34463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8273;p116">
            <a:extLst>
              <a:ext uri="{FF2B5EF4-FFF2-40B4-BE49-F238E27FC236}">
                <a16:creationId xmlns:a16="http://schemas.microsoft.com/office/drawing/2014/main" id="{58E4BA67-B798-1AB5-E742-F383A44EE516}"/>
              </a:ext>
            </a:extLst>
          </p:cNvPr>
          <p:cNvCxnSpPr>
            <a:cxnSpLocks/>
          </p:cNvCxnSpPr>
          <p:nvPr/>
        </p:nvCxnSpPr>
        <p:spPr>
          <a:xfrm>
            <a:off x="3786437" y="3871439"/>
            <a:ext cx="0" cy="33841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DA2B2F-759D-93C4-D973-21692419A818}"/>
              </a:ext>
            </a:extLst>
          </p:cNvPr>
          <p:cNvSpPr txBox="1"/>
          <p:nvPr/>
        </p:nvSpPr>
        <p:spPr>
          <a:xfrm>
            <a:off x="729079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69EB9F0-E171-CAD6-1B60-8CCD40F064F1}"/>
              </a:ext>
            </a:extLst>
          </p:cNvPr>
          <p:cNvSpPr txBox="1"/>
          <p:nvPr/>
        </p:nvSpPr>
        <p:spPr>
          <a:xfrm>
            <a:off x="3310960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b="1" dirty="0"/>
          </a:p>
        </p:txBody>
      </p:sp>
      <p:sp>
        <p:nvSpPr>
          <p:cNvPr id="44" name="Google Shape;8271;p116">
            <a:extLst>
              <a:ext uri="{FF2B5EF4-FFF2-40B4-BE49-F238E27FC236}">
                <a16:creationId xmlns:a16="http://schemas.microsoft.com/office/drawing/2014/main" id="{86EC0C86-6D0E-A0A6-056D-F50A33D7E73A}"/>
              </a:ext>
            </a:extLst>
          </p:cNvPr>
          <p:cNvSpPr/>
          <p:nvPr/>
        </p:nvSpPr>
        <p:spPr>
          <a:xfrm>
            <a:off x="3438023" y="3139590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Marcador de pie de página 4">
            <a:extLst>
              <a:ext uri="{FF2B5EF4-FFF2-40B4-BE49-F238E27FC236}">
                <a16:creationId xmlns:a16="http://schemas.microsoft.com/office/drawing/2014/main" id="{C3305437-140B-0D67-5120-929F8B8168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5 de 28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654B2E2-0110-D729-41BA-C756C2A31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8"/>
          <a:stretch/>
        </p:blipFill>
        <p:spPr>
          <a:xfrm>
            <a:off x="3447580" y="3139659"/>
            <a:ext cx="515018" cy="69500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2790FF0-295B-077A-4349-C1885E45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7" y="3145151"/>
            <a:ext cx="655407" cy="677579"/>
          </a:xfrm>
          <a:prstGeom prst="rect">
            <a:avLst/>
          </a:prstGeom>
        </p:spPr>
      </p:pic>
      <p:cxnSp>
        <p:nvCxnSpPr>
          <p:cNvPr id="1039" name="Google Shape;8274;p116">
            <a:extLst>
              <a:ext uri="{FF2B5EF4-FFF2-40B4-BE49-F238E27FC236}">
                <a16:creationId xmlns:a16="http://schemas.microsoft.com/office/drawing/2014/main" id="{4B08E59D-06B7-FA64-704D-8C68D6C517E4}"/>
              </a:ext>
            </a:extLst>
          </p:cNvPr>
          <p:cNvCxnSpPr>
            <a:cxnSpLocks/>
          </p:cNvCxnSpPr>
          <p:nvPr/>
        </p:nvCxnSpPr>
        <p:spPr>
          <a:xfrm>
            <a:off x="4210050" y="3486150"/>
            <a:ext cx="2884720" cy="4849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8274;p116">
            <a:extLst>
              <a:ext uri="{FF2B5EF4-FFF2-40B4-BE49-F238E27FC236}">
                <a16:creationId xmlns:a16="http://schemas.microsoft.com/office/drawing/2014/main" id="{CD26EA54-0BA4-08E1-F656-D829F32421D8}"/>
              </a:ext>
            </a:extLst>
          </p:cNvPr>
          <p:cNvCxnSpPr>
            <a:cxnSpLocks/>
          </p:cNvCxnSpPr>
          <p:nvPr/>
        </p:nvCxnSpPr>
        <p:spPr>
          <a:xfrm flipV="1">
            <a:off x="7957996" y="3483812"/>
            <a:ext cx="2879002" cy="10354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954C4D4-4C54-3DF7-324F-A274BDB5DCEB}"/>
              </a:ext>
            </a:extLst>
          </p:cNvPr>
          <p:cNvSpPr txBox="1"/>
          <p:nvPr/>
        </p:nvSpPr>
        <p:spPr>
          <a:xfrm>
            <a:off x="7087682" y="2427615"/>
            <a:ext cx="13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3</a:t>
            </a:r>
            <a:endParaRPr lang="es-ES" b="1" dirty="0"/>
          </a:p>
        </p:txBody>
      </p:sp>
      <p:grpSp>
        <p:nvGrpSpPr>
          <p:cNvPr id="1129" name="Grupo 1128">
            <a:extLst>
              <a:ext uri="{FF2B5EF4-FFF2-40B4-BE49-F238E27FC236}">
                <a16:creationId xmlns:a16="http://schemas.microsoft.com/office/drawing/2014/main" id="{AE5BCFDD-29E4-681C-48B9-94088F522D7C}"/>
              </a:ext>
            </a:extLst>
          </p:cNvPr>
          <p:cNvGrpSpPr/>
          <p:nvPr/>
        </p:nvGrpSpPr>
        <p:grpSpPr>
          <a:xfrm>
            <a:off x="6329422" y="868123"/>
            <a:ext cx="2427480" cy="2966783"/>
            <a:chOff x="6329422" y="868123"/>
            <a:chExt cx="2427480" cy="2966783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22C7649E-842D-7408-85D0-95E1B9A4FB13}"/>
                </a:ext>
              </a:extLst>
            </p:cNvPr>
            <p:cNvGrpSpPr/>
            <p:nvPr/>
          </p:nvGrpSpPr>
          <p:grpSpPr>
            <a:xfrm rot="2531261">
              <a:off x="7342837" y="868123"/>
              <a:ext cx="502026" cy="514034"/>
              <a:chOff x="5682909" y="5623249"/>
              <a:chExt cx="668687" cy="684682"/>
            </a:xfrm>
          </p:grpSpPr>
          <p:sp>
            <p:nvSpPr>
              <p:cNvPr id="54" name="Rectángulo: esquinas redondeadas 53">
                <a:extLst>
                  <a:ext uri="{FF2B5EF4-FFF2-40B4-BE49-F238E27FC236}">
                    <a16:creationId xmlns:a16="http://schemas.microsoft.com/office/drawing/2014/main" id="{763C6B86-1683-E94A-10AC-F8600DF811B9}"/>
                  </a:ext>
                </a:extLst>
              </p:cNvPr>
              <p:cNvSpPr/>
              <p:nvPr/>
            </p:nvSpPr>
            <p:spPr>
              <a:xfrm>
                <a:off x="5682909" y="5623249"/>
                <a:ext cx="302754" cy="684682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" name="Rectángulo: esquinas redondeadas 55">
                <a:extLst>
                  <a:ext uri="{FF2B5EF4-FFF2-40B4-BE49-F238E27FC236}">
                    <a16:creationId xmlns:a16="http://schemas.microsoft.com/office/drawing/2014/main" id="{2E6176D8-83A4-18E4-B637-AA408FDE40B8}"/>
                  </a:ext>
                </a:extLst>
              </p:cNvPr>
              <p:cNvSpPr/>
              <p:nvPr/>
            </p:nvSpPr>
            <p:spPr>
              <a:xfrm>
                <a:off x="6057869" y="5631200"/>
                <a:ext cx="279891" cy="421932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" name="Rectángulo: esquinas redondeadas 56">
                <a:extLst>
                  <a:ext uri="{FF2B5EF4-FFF2-40B4-BE49-F238E27FC236}">
                    <a16:creationId xmlns:a16="http://schemas.microsoft.com/office/drawing/2014/main" id="{08FAD659-1BF7-8649-2F3E-F41740DF590B}"/>
                  </a:ext>
                </a:extLst>
              </p:cNvPr>
              <p:cNvSpPr/>
              <p:nvPr/>
            </p:nvSpPr>
            <p:spPr>
              <a:xfrm>
                <a:off x="6057869" y="6122194"/>
                <a:ext cx="293727" cy="185737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1027" name="CuadroTexto 1026">
              <a:extLst>
                <a:ext uri="{FF2B5EF4-FFF2-40B4-BE49-F238E27FC236}">
                  <a16:creationId xmlns:a16="http://schemas.microsoft.com/office/drawing/2014/main" id="{D1788CD5-7987-ED2D-9027-F9981135C2C8}"/>
                </a:ext>
              </a:extLst>
            </p:cNvPr>
            <p:cNvSpPr txBox="1"/>
            <p:nvPr/>
          </p:nvSpPr>
          <p:spPr>
            <a:xfrm>
              <a:off x="6329422" y="1549372"/>
              <a:ext cx="24274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Simulación de transformaciones geométricas de las parcelas en función de la demanda de usos</a:t>
              </a:r>
              <a:endParaRPr lang="es-ES" sz="1400" b="1" dirty="0"/>
            </a:p>
          </p:txBody>
        </p:sp>
        <p:sp>
          <p:nvSpPr>
            <p:cNvPr id="1031" name="Google Shape;8271;p116">
              <a:extLst>
                <a:ext uri="{FF2B5EF4-FFF2-40B4-BE49-F238E27FC236}">
                  <a16:creationId xmlns:a16="http://schemas.microsoft.com/office/drawing/2014/main" id="{4D0BE8E5-AB2A-1D0C-95BB-A591B5A5ECF1}"/>
                </a:ext>
              </a:extLst>
            </p:cNvPr>
            <p:cNvSpPr/>
            <p:nvPr/>
          </p:nvSpPr>
          <p:spPr>
            <a:xfrm>
              <a:off x="7175512" y="3138289"/>
              <a:ext cx="696619" cy="696617"/>
            </a:xfrm>
            <a:prstGeom prst="diamond">
              <a:avLst/>
            </a:prstGeom>
            <a:solidFill>
              <a:srgbClr val="FFFF00"/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059" name="Imagen 1058">
              <a:extLst>
                <a:ext uri="{FF2B5EF4-FFF2-40B4-BE49-F238E27FC236}">
                  <a16:creationId xmlns:a16="http://schemas.microsoft.com/office/drawing/2014/main" id="{39F17776-1ABB-B26B-5CCC-ABF09775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6583" y="2740070"/>
              <a:ext cx="36579" cy="359695"/>
            </a:xfrm>
            <a:prstGeom prst="rect">
              <a:avLst/>
            </a:prstGeom>
          </p:spPr>
        </p:pic>
      </p:grpSp>
      <p:grpSp>
        <p:nvGrpSpPr>
          <p:cNvPr id="1062" name="Grupo 1061">
            <a:extLst>
              <a:ext uri="{FF2B5EF4-FFF2-40B4-BE49-F238E27FC236}">
                <a16:creationId xmlns:a16="http://schemas.microsoft.com/office/drawing/2014/main" id="{85DE970A-96A5-0684-ED96-460BBA68F893}"/>
              </a:ext>
            </a:extLst>
          </p:cNvPr>
          <p:cNvGrpSpPr/>
          <p:nvPr/>
        </p:nvGrpSpPr>
        <p:grpSpPr>
          <a:xfrm>
            <a:off x="6576984" y="7158085"/>
            <a:ext cx="2124297" cy="3633994"/>
            <a:chOff x="6576984" y="1869227"/>
            <a:chExt cx="2124297" cy="3633994"/>
          </a:xfrm>
        </p:grpSpPr>
        <p:sp>
          <p:nvSpPr>
            <p:cNvPr id="1063" name="CuadroTexto 1062">
              <a:extLst>
                <a:ext uri="{FF2B5EF4-FFF2-40B4-BE49-F238E27FC236}">
                  <a16:creationId xmlns:a16="http://schemas.microsoft.com/office/drawing/2014/main" id="{19CF4795-E9F3-959F-E2F2-E2AF85603098}"/>
                </a:ext>
              </a:extLst>
            </p:cNvPr>
            <p:cNvSpPr txBox="1"/>
            <p:nvPr/>
          </p:nvSpPr>
          <p:spPr>
            <a:xfrm>
              <a:off x="6576984" y="3514385"/>
              <a:ext cx="21242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Generación de escenas inmersivas para su </a:t>
              </a:r>
              <a:r>
                <a:rPr lang="es-ES" sz="1800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visualización en entornos de RV </a:t>
              </a:r>
              <a:endParaRPr lang="es-ES" b="1" dirty="0"/>
            </a:p>
          </p:txBody>
        </p:sp>
        <p:grpSp>
          <p:nvGrpSpPr>
            <p:cNvPr id="1064" name="Google Shape;10907;p124">
              <a:extLst>
                <a:ext uri="{FF2B5EF4-FFF2-40B4-BE49-F238E27FC236}">
                  <a16:creationId xmlns:a16="http://schemas.microsoft.com/office/drawing/2014/main" id="{3B690771-BE37-BEBA-9CBC-1E379F6493DC}"/>
                </a:ext>
              </a:extLst>
            </p:cNvPr>
            <p:cNvGrpSpPr/>
            <p:nvPr/>
          </p:nvGrpSpPr>
          <p:grpSpPr>
            <a:xfrm>
              <a:off x="7265046" y="4801310"/>
              <a:ext cx="700045" cy="701911"/>
              <a:chOff x="-48633950" y="1972600"/>
              <a:chExt cx="300100" cy="300900"/>
            </a:xfrm>
          </p:grpSpPr>
          <p:sp>
            <p:nvSpPr>
              <p:cNvPr id="1068" name="Google Shape;10908;p124">
                <a:extLst>
                  <a:ext uri="{FF2B5EF4-FFF2-40B4-BE49-F238E27FC236}">
                    <a16:creationId xmlns:a16="http://schemas.microsoft.com/office/drawing/2014/main" id="{399D8252-F8D8-BA1A-619B-5CA88A3BCF9C}"/>
                  </a:ext>
                </a:extLst>
              </p:cNvPr>
              <p:cNvSpPr/>
              <p:nvPr/>
            </p:nvSpPr>
            <p:spPr>
              <a:xfrm>
                <a:off x="-48633950" y="1972600"/>
                <a:ext cx="300100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12004" h="12036" extrusionOk="0">
                    <a:moveTo>
                      <a:pt x="1418" y="756"/>
                    </a:moveTo>
                    <a:lnTo>
                      <a:pt x="1418" y="1481"/>
                    </a:lnTo>
                    <a:lnTo>
                      <a:pt x="693" y="1481"/>
                    </a:lnTo>
                    <a:lnTo>
                      <a:pt x="693" y="756"/>
                    </a:lnTo>
                    <a:close/>
                    <a:moveTo>
                      <a:pt x="11310" y="756"/>
                    </a:moveTo>
                    <a:lnTo>
                      <a:pt x="11310" y="1481"/>
                    </a:lnTo>
                    <a:lnTo>
                      <a:pt x="10586" y="1481"/>
                    </a:lnTo>
                    <a:lnTo>
                      <a:pt x="10586" y="756"/>
                    </a:lnTo>
                    <a:close/>
                    <a:moveTo>
                      <a:pt x="9893" y="1418"/>
                    </a:moveTo>
                    <a:lnTo>
                      <a:pt x="9893" y="1796"/>
                    </a:lnTo>
                    <a:cubicBezTo>
                      <a:pt x="9893" y="1985"/>
                      <a:pt x="10050" y="2143"/>
                      <a:pt x="10239" y="2143"/>
                    </a:cubicBezTo>
                    <a:lnTo>
                      <a:pt x="10586" y="2143"/>
                    </a:lnTo>
                    <a:lnTo>
                      <a:pt x="10586" y="5293"/>
                    </a:lnTo>
                    <a:cubicBezTo>
                      <a:pt x="10365" y="5104"/>
                      <a:pt x="10050" y="4915"/>
                      <a:pt x="9672" y="4663"/>
                    </a:cubicBezTo>
                    <a:cubicBezTo>
                      <a:pt x="8822" y="4159"/>
                      <a:pt x="7530" y="3560"/>
                      <a:pt x="6018" y="3560"/>
                    </a:cubicBezTo>
                    <a:cubicBezTo>
                      <a:pt x="4537" y="3560"/>
                      <a:pt x="3214" y="4159"/>
                      <a:pt x="2363" y="4663"/>
                    </a:cubicBezTo>
                    <a:cubicBezTo>
                      <a:pt x="2017" y="4852"/>
                      <a:pt x="1701" y="5104"/>
                      <a:pt x="1449" y="5293"/>
                    </a:cubicBezTo>
                    <a:lnTo>
                      <a:pt x="1449" y="2143"/>
                    </a:lnTo>
                    <a:lnTo>
                      <a:pt x="1764" y="2143"/>
                    </a:lnTo>
                    <a:cubicBezTo>
                      <a:pt x="1954" y="2143"/>
                      <a:pt x="2111" y="1985"/>
                      <a:pt x="2111" y="1796"/>
                    </a:cubicBezTo>
                    <a:lnTo>
                      <a:pt x="2111" y="1418"/>
                    </a:lnTo>
                    <a:close/>
                    <a:moveTo>
                      <a:pt x="8065" y="4695"/>
                    </a:moveTo>
                    <a:cubicBezTo>
                      <a:pt x="8538" y="4915"/>
                      <a:pt x="8979" y="5104"/>
                      <a:pt x="9326" y="5293"/>
                    </a:cubicBezTo>
                    <a:cubicBezTo>
                      <a:pt x="9798" y="5577"/>
                      <a:pt x="10208" y="5860"/>
                      <a:pt x="10428" y="6049"/>
                    </a:cubicBezTo>
                    <a:cubicBezTo>
                      <a:pt x="10208" y="6238"/>
                      <a:pt x="9798" y="6522"/>
                      <a:pt x="9326" y="6805"/>
                    </a:cubicBezTo>
                    <a:cubicBezTo>
                      <a:pt x="8979" y="6994"/>
                      <a:pt x="8570" y="7215"/>
                      <a:pt x="8065" y="7372"/>
                    </a:cubicBezTo>
                    <a:cubicBezTo>
                      <a:pt x="8349" y="6994"/>
                      <a:pt x="8475" y="6522"/>
                      <a:pt x="8475" y="6049"/>
                    </a:cubicBezTo>
                    <a:cubicBezTo>
                      <a:pt x="8475" y="5514"/>
                      <a:pt x="8318" y="5104"/>
                      <a:pt x="8065" y="4695"/>
                    </a:cubicBezTo>
                    <a:close/>
                    <a:moveTo>
                      <a:pt x="3970" y="4726"/>
                    </a:moveTo>
                    <a:cubicBezTo>
                      <a:pt x="3718" y="5136"/>
                      <a:pt x="3592" y="5608"/>
                      <a:pt x="3592" y="6081"/>
                    </a:cubicBezTo>
                    <a:cubicBezTo>
                      <a:pt x="3529" y="6553"/>
                      <a:pt x="3686" y="7026"/>
                      <a:pt x="3970" y="7435"/>
                    </a:cubicBezTo>
                    <a:cubicBezTo>
                      <a:pt x="3497" y="7215"/>
                      <a:pt x="3056" y="7026"/>
                      <a:pt x="2710" y="6837"/>
                    </a:cubicBezTo>
                    <a:cubicBezTo>
                      <a:pt x="2237" y="6553"/>
                      <a:pt x="1859" y="6270"/>
                      <a:pt x="1607" y="6081"/>
                    </a:cubicBezTo>
                    <a:cubicBezTo>
                      <a:pt x="1859" y="5892"/>
                      <a:pt x="2237" y="5608"/>
                      <a:pt x="2710" y="5325"/>
                    </a:cubicBezTo>
                    <a:cubicBezTo>
                      <a:pt x="3056" y="5136"/>
                      <a:pt x="3466" y="4915"/>
                      <a:pt x="3970" y="4726"/>
                    </a:cubicBezTo>
                    <a:close/>
                    <a:moveTo>
                      <a:pt x="6018" y="4285"/>
                    </a:moveTo>
                    <a:cubicBezTo>
                      <a:pt x="6994" y="4285"/>
                      <a:pt x="7782" y="5073"/>
                      <a:pt x="7782" y="6049"/>
                    </a:cubicBezTo>
                    <a:cubicBezTo>
                      <a:pt x="7782" y="7026"/>
                      <a:pt x="6994" y="7814"/>
                      <a:pt x="6018" y="7814"/>
                    </a:cubicBezTo>
                    <a:cubicBezTo>
                      <a:pt x="5041" y="7814"/>
                      <a:pt x="4253" y="7026"/>
                      <a:pt x="4253" y="6049"/>
                    </a:cubicBezTo>
                    <a:cubicBezTo>
                      <a:pt x="4253" y="5073"/>
                      <a:pt x="5041" y="4285"/>
                      <a:pt x="6018" y="4285"/>
                    </a:cubicBezTo>
                    <a:close/>
                    <a:moveTo>
                      <a:pt x="10554" y="6805"/>
                    </a:moveTo>
                    <a:lnTo>
                      <a:pt x="10554" y="9956"/>
                    </a:lnTo>
                    <a:lnTo>
                      <a:pt x="10239" y="9956"/>
                    </a:lnTo>
                    <a:cubicBezTo>
                      <a:pt x="10050" y="9956"/>
                      <a:pt x="9893" y="10113"/>
                      <a:pt x="9893" y="10302"/>
                    </a:cubicBezTo>
                    <a:lnTo>
                      <a:pt x="9893" y="10649"/>
                    </a:lnTo>
                    <a:lnTo>
                      <a:pt x="2143" y="10649"/>
                    </a:lnTo>
                    <a:lnTo>
                      <a:pt x="2143" y="10302"/>
                    </a:lnTo>
                    <a:cubicBezTo>
                      <a:pt x="2143" y="10113"/>
                      <a:pt x="1985" y="9956"/>
                      <a:pt x="1764" y="9956"/>
                    </a:cubicBezTo>
                    <a:lnTo>
                      <a:pt x="1418" y="9956"/>
                    </a:lnTo>
                    <a:lnTo>
                      <a:pt x="1418" y="6805"/>
                    </a:lnTo>
                    <a:cubicBezTo>
                      <a:pt x="1670" y="6994"/>
                      <a:pt x="1985" y="7183"/>
                      <a:pt x="2332" y="7435"/>
                    </a:cubicBezTo>
                    <a:cubicBezTo>
                      <a:pt x="3182" y="7940"/>
                      <a:pt x="4505" y="8538"/>
                      <a:pt x="5986" y="8538"/>
                    </a:cubicBezTo>
                    <a:cubicBezTo>
                      <a:pt x="7498" y="8538"/>
                      <a:pt x="8790" y="7940"/>
                      <a:pt x="9641" y="7435"/>
                    </a:cubicBezTo>
                    <a:cubicBezTo>
                      <a:pt x="10019" y="7215"/>
                      <a:pt x="10334" y="6994"/>
                      <a:pt x="10554" y="6805"/>
                    </a:cubicBezTo>
                    <a:close/>
                    <a:moveTo>
                      <a:pt x="1418" y="10617"/>
                    </a:moveTo>
                    <a:lnTo>
                      <a:pt x="1418" y="11311"/>
                    </a:lnTo>
                    <a:lnTo>
                      <a:pt x="693" y="11311"/>
                    </a:lnTo>
                    <a:lnTo>
                      <a:pt x="693" y="10617"/>
                    </a:lnTo>
                    <a:close/>
                    <a:moveTo>
                      <a:pt x="11310" y="10617"/>
                    </a:moveTo>
                    <a:lnTo>
                      <a:pt x="11310" y="11311"/>
                    </a:lnTo>
                    <a:lnTo>
                      <a:pt x="10586" y="11311"/>
                    </a:lnTo>
                    <a:lnTo>
                      <a:pt x="10586" y="10617"/>
                    </a:lnTo>
                    <a:close/>
                    <a:moveTo>
                      <a:pt x="347" y="0"/>
                    </a:moveTo>
                    <a:cubicBezTo>
                      <a:pt x="158" y="0"/>
                      <a:pt x="0" y="189"/>
                      <a:pt x="0" y="378"/>
                    </a:cubicBezTo>
                    <a:lnTo>
                      <a:pt x="0" y="1796"/>
                    </a:lnTo>
                    <a:cubicBezTo>
                      <a:pt x="0" y="1985"/>
                      <a:pt x="158" y="2143"/>
                      <a:pt x="347" y="2143"/>
                    </a:cubicBezTo>
                    <a:lnTo>
                      <a:pt x="693" y="2143"/>
                    </a:lnTo>
                    <a:lnTo>
                      <a:pt x="693" y="9893"/>
                    </a:lnTo>
                    <a:lnTo>
                      <a:pt x="347" y="9893"/>
                    </a:lnTo>
                    <a:cubicBezTo>
                      <a:pt x="158" y="9893"/>
                      <a:pt x="0" y="10050"/>
                      <a:pt x="0" y="10239"/>
                    </a:cubicBezTo>
                    <a:lnTo>
                      <a:pt x="0" y="11657"/>
                    </a:lnTo>
                    <a:cubicBezTo>
                      <a:pt x="0" y="11878"/>
                      <a:pt x="158" y="12035"/>
                      <a:pt x="347" y="12035"/>
                    </a:cubicBezTo>
                    <a:lnTo>
                      <a:pt x="1764" y="12035"/>
                    </a:lnTo>
                    <a:cubicBezTo>
                      <a:pt x="1954" y="12035"/>
                      <a:pt x="2111" y="11878"/>
                      <a:pt x="2111" y="11657"/>
                    </a:cubicBezTo>
                    <a:lnTo>
                      <a:pt x="2111" y="11311"/>
                    </a:lnTo>
                    <a:lnTo>
                      <a:pt x="9893" y="11311"/>
                    </a:lnTo>
                    <a:lnTo>
                      <a:pt x="9893" y="11657"/>
                    </a:lnTo>
                    <a:cubicBezTo>
                      <a:pt x="9893" y="11878"/>
                      <a:pt x="10050" y="12035"/>
                      <a:pt x="10239" y="12035"/>
                    </a:cubicBezTo>
                    <a:lnTo>
                      <a:pt x="11657" y="12035"/>
                    </a:lnTo>
                    <a:cubicBezTo>
                      <a:pt x="11846" y="12035"/>
                      <a:pt x="12004" y="11878"/>
                      <a:pt x="12004" y="11657"/>
                    </a:cubicBezTo>
                    <a:lnTo>
                      <a:pt x="12004" y="10239"/>
                    </a:lnTo>
                    <a:cubicBezTo>
                      <a:pt x="12004" y="10050"/>
                      <a:pt x="11846" y="9893"/>
                      <a:pt x="11657" y="9893"/>
                    </a:cubicBezTo>
                    <a:lnTo>
                      <a:pt x="11310" y="9893"/>
                    </a:lnTo>
                    <a:lnTo>
                      <a:pt x="11310" y="2143"/>
                    </a:lnTo>
                    <a:lnTo>
                      <a:pt x="11657" y="2143"/>
                    </a:lnTo>
                    <a:cubicBezTo>
                      <a:pt x="11846" y="2143"/>
                      <a:pt x="12004" y="1985"/>
                      <a:pt x="12004" y="1796"/>
                    </a:cubicBezTo>
                    <a:lnTo>
                      <a:pt x="12004" y="378"/>
                    </a:lnTo>
                    <a:cubicBezTo>
                      <a:pt x="12004" y="189"/>
                      <a:pt x="11846" y="0"/>
                      <a:pt x="11657" y="0"/>
                    </a:cubicBezTo>
                    <a:lnTo>
                      <a:pt x="10239" y="0"/>
                    </a:lnTo>
                    <a:cubicBezTo>
                      <a:pt x="10050" y="0"/>
                      <a:pt x="9893" y="189"/>
                      <a:pt x="9893" y="378"/>
                    </a:cubicBezTo>
                    <a:lnTo>
                      <a:pt x="9893" y="725"/>
                    </a:lnTo>
                    <a:lnTo>
                      <a:pt x="2111" y="725"/>
                    </a:lnTo>
                    <a:lnTo>
                      <a:pt x="2111" y="378"/>
                    </a:lnTo>
                    <a:cubicBezTo>
                      <a:pt x="2111" y="189"/>
                      <a:pt x="1954" y="0"/>
                      <a:pt x="176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909;p124">
                <a:extLst>
                  <a:ext uri="{FF2B5EF4-FFF2-40B4-BE49-F238E27FC236}">
                    <a16:creationId xmlns:a16="http://schemas.microsoft.com/office/drawing/2014/main" id="{76719937-A8F3-B2EE-5A00-61F4CF22B6EF}"/>
                  </a:ext>
                </a:extLst>
              </p:cNvPr>
              <p:cNvSpPr/>
              <p:nvPr/>
            </p:nvSpPr>
            <p:spPr>
              <a:xfrm>
                <a:off x="-48509525" y="2097050"/>
                <a:ext cx="52800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1" extrusionOk="0">
                    <a:moveTo>
                      <a:pt x="1041" y="725"/>
                    </a:moveTo>
                    <a:cubicBezTo>
                      <a:pt x="1230" y="725"/>
                      <a:pt x="1387" y="882"/>
                      <a:pt x="1387" y="1071"/>
                    </a:cubicBezTo>
                    <a:cubicBezTo>
                      <a:pt x="1387" y="1260"/>
                      <a:pt x="1230" y="1418"/>
                      <a:pt x="1041" y="1418"/>
                    </a:cubicBezTo>
                    <a:cubicBezTo>
                      <a:pt x="852" y="1418"/>
                      <a:pt x="694" y="1260"/>
                      <a:pt x="694" y="1071"/>
                    </a:cubicBezTo>
                    <a:cubicBezTo>
                      <a:pt x="694" y="882"/>
                      <a:pt x="852" y="725"/>
                      <a:pt x="1041" y="725"/>
                    </a:cubicBezTo>
                    <a:close/>
                    <a:moveTo>
                      <a:pt x="1041" y="0"/>
                    </a:moveTo>
                    <a:cubicBezTo>
                      <a:pt x="442" y="0"/>
                      <a:pt x="1" y="473"/>
                      <a:pt x="1" y="1071"/>
                    </a:cubicBezTo>
                    <a:cubicBezTo>
                      <a:pt x="1" y="1670"/>
                      <a:pt x="442" y="2111"/>
                      <a:pt x="1041" y="2111"/>
                    </a:cubicBezTo>
                    <a:cubicBezTo>
                      <a:pt x="1639" y="2111"/>
                      <a:pt x="2112" y="1670"/>
                      <a:pt x="2112" y="1071"/>
                    </a:cubicBezTo>
                    <a:cubicBezTo>
                      <a:pt x="2112" y="473"/>
                      <a:pt x="1639" y="0"/>
                      <a:pt x="104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5" name="Google Shape;8269;p116">
              <a:extLst>
                <a:ext uri="{FF2B5EF4-FFF2-40B4-BE49-F238E27FC236}">
                  <a16:creationId xmlns:a16="http://schemas.microsoft.com/office/drawing/2014/main" id="{863B0F02-9C9B-4679-1AF2-5486E9DB9260}"/>
                </a:ext>
              </a:extLst>
            </p:cNvPr>
            <p:cNvSpPr/>
            <p:nvPr/>
          </p:nvSpPr>
          <p:spPr>
            <a:xfrm>
              <a:off x="7232013" y="1869227"/>
              <a:ext cx="693434" cy="693433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066" name="Google Shape;99999;p116">
              <a:extLst>
                <a:ext uri="{FF2B5EF4-FFF2-40B4-BE49-F238E27FC236}">
                  <a16:creationId xmlns:a16="http://schemas.microsoft.com/office/drawing/2014/main" id="{D829EE69-B3E1-B880-93B9-06C388A27A82}"/>
                </a:ext>
              </a:extLst>
            </p:cNvPr>
            <p:cNvCxnSpPr>
              <a:cxnSpLocks/>
            </p:cNvCxnSpPr>
            <p:nvPr/>
          </p:nvCxnSpPr>
          <p:spPr>
            <a:xfrm>
              <a:off x="7577490" y="2600138"/>
              <a:ext cx="0" cy="510892"/>
            </a:xfrm>
            <a:prstGeom prst="straightConnector1">
              <a:avLst/>
            </a:prstGeom>
            <a:noFill/>
            <a:ln w="3810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7" name="CuadroTexto 1066">
              <a:extLst>
                <a:ext uri="{FF2B5EF4-FFF2-40B4-BE49-F238E27FC236}">
                  <a16:creationId xmlns:a16="http://schemas.microsoft.com/office/drawing/2014/main" id="{2C25FB8B-DE14-2C34-D794-F36967D1B5E8}"/>
                </a:ext>
              </a:extLst>
            </p:cNvPr>
            <p:cNvSpPr txBox="1"/>
            <p:nvPr/>
          </p:nvSpPr>
          <p:spPr>
            <a:xfrm>
              <a:off x="7094770" y="3059668"/>
              <a:ext cx="978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ETAPA 3</a:t>
              </a:r>
              <a:endParaRPr lang="es-ES" b="1" dirty="0"/>
            </a:p>
          </p:txBody>
        </p:sp>
      </p:grpSp>
      <p:grpSp>
        <p:nvGrpSpPr>
          <p:cNvPr id="1076" name="Grupo 1075">
            <a:extLst>
              <a:ext uri="{FF2B5EF4-FFF2-40B4-BE49-F238E27FC236}">
                <a16:creationId xmlns:a16="http://schemas.microsoft.com/office/drawing/2014/main" id="{4A7808DD-CCAB-9E94-04FF-43B79331462D}"/>
              </a:ext>
            </a:extLst>
          </p:cNvPr>
          <p:cNvGrpSpPr/>
          <p:nvPr/>
        </p:nvGrpSpPr>
        <p:grpSpPr>
          <a:xfrm>
            <a:off x="4928128" y="-3551910"/>
            <a:ext cx="2642321" cy="3197511"/>
            <a:chOff x="4928128" y="644639"/>
            <a:chExt cx="2642321" cy="3197511"/>
          </a:xfrm>
        </p:grpSpPr>
        <p:pic>
          <p:nvPicPr>
            <p:cNvPr id="1077" name="Imagen 1076" descr="Icono&#10;&#10;Descripción generada automáticamente">
              <a:extLst>
                <a:ext uri="{FF2B5EF4-FFF2-40B4-BE49-F238E27FC236}">
                  <a16:creationId xmlns:a16="http://schemas.microsoft.com/office/drawing/2014/main" id="{0E62945B-2A34-280C-6FB6-CFB0F45DF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132634"/>
                </a:clrFrom>
                <a:clrTo>
                  <a:srgbClr val="132634">
                    <a:alpha val="0"/>
                  </a:srgbClr>
                </a:clrTo>
              </a:clrChange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3281" y1="49023" x2="65137" y2="53613"/>
                          <a14:foregroundMark x1="51367" y1="51758" x2="51367" y2="51758"/>
                          <a14:foregroundMark x1="48242" y1="15918" x2="48242" y2="15918"/>
                          <a14:backgroundMark x1="47754" y1="45508" x2="47754" y2="45508"/>
                          <a14:backgroundMark x1="52930" y1="44531" x2="52930" y2="44531"/>
                          <a14:backgroundMark x1="33398" y1="76563" x2="33398" y2="76563"/>
                          <a14:backgroundMark x1="32813" y1="72363" x2="39941" y2="77148"/>
                          <a14:backgroundMark x1="32031" y1="73828" x2="35156" y2="75000"/>
                          <a14:backgroundMark x1="44727" y1="48145" x2="44727" y2="48145"/>
                          <a14:backgroundMark x1="46875" y1="45801" x2="44336" y2="48438"/>
                          <a14:backgroundMark x1="47852" y1="46387" x2="51074" y2="45020"/>
                          <a14:backgroundMark x1="55371" y1="47168" x2="49414" y2="43848"/>
                          <a14:backgroundMark x1="47070" y1="45801" x2="54395" y2="45215"/>
                          <a14:backgroundMark x1="44727" y1="45996" x2="54980" y2="45215"/>
                          <a14:backgroundMark x1="46094" y1="46777" x2="54199" y2="44434"/>
                          <a14:backgroundMark x1="49023" y1="44434" x2="52246" y2="44434"/>
                          <a14:backgroundMark x1="47852" y1="44434" x2="52051" y2="44629"/>
                          <a14:backgroundMark x1="48242" y1="44824" x2="52832" y2="44824"/>
                          <a14:backgroundMark x1="49023" y1="44629" x2="53809" y2="44629"/>
                          <a14:backgroundMark x1="47070" y1="44434" x2="51074" y2="44238"/>
                          <a14:backgroundMark x1="47461" y1="44238" x2="52441" y2="43848"/>
                          <a14:backgroundMark x1="48633" y1="44043" x2="53809" y2="44238"/>
                          <a14:backgroundMark x1="48047" y1="45410" x2="54004" y2="45215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129" y="644639"/>
              <a:ext cx="910224" cy="910224"/>
            </a:xfrm>
            <a:prstGeom prst="rect">
              <a:avLst/>
            </a:prstGeom>
          </p:spPr>
        </p:pic>
        <p:sp>
          <p:nvSpPr>
            <p:cNvPr id="1078" name="CuadroTexto 1077">
              <a:extLst>
                <a:ext uri="{FF2B5EF4-FFF2-40B4-BE49-F238E27FC236}">
                  <a16:creationId xmlns:a16="http://schemas.microsoft.com/office/drawing/2014/main" id="{2AE3A12E-DDC9-8817-D213-415BE79BAF7F}"/>
                </a:ext>
              </a:extLst>
            </p:cNvPr>
            <p:cNvSpPr txBox="1"/>
            <p:nvPr/>
          </p:nvSpPr>
          <p:spPr>
            <a:xfrm>
              <a:off x="5782399" y="2428189"/>
              <a:ext cx="1025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ETAPA</a:t>
              </a:r>
              <a:r>
                <a:rPr lang="es-ES" b="1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s-E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  <a:endParaRPr lang="es-ES" b="1" dirty="0"/>
            </a:p>
          </p:txBody>
        </p:sp>
        <p:sp>
          <p:nvSpPr>
            <p:cNvPr id="1079" name="CuadroTexto 1078">
              <a:extLst>
                <a:ext uri="{FF2B5EF4-FFF2-40B4-BE49-F238E27FC236}">
                  <a16:creationId xmlns:a16="http://schemas.microsoft.com/office/drawing/2014/main" id="{0EBAAB03-5472-87E7-CCBA-244345355723}"/>
                </a:ext>
              </a:extLst>
            </p:cNvPr>
            <p:cNvSpPr txBox="1"/>
            <p:nvPr/>
          </p:nvSpPr>
          <p:spPr>
            <a:xfrm>
              <a:off x="4928128" y="1481812"/>
              <a:ext cx="26423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Análisis </a:t>
              </a:r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geométrico</a:t>
              </a:r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de las transformaciones del parcelario en función de diferentes </a:t>
              </a:r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usos</a:t>
              </a:r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y tipologías de </a:t>
              </a:r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municipios</a:t>
              </a:r>
              <a:endParaRPr lang="es-ES" sz="1400" b="1" dirty="0"/>
            </a:p>
          </p:txBody>
        </p:sp>
        <p:sp>
          <p:nvSpPr>
            <p:cNvPr id="1080" name="Google Shape;8271;p116">
              <a:extLst>
                <a:ext uri="{FF2B5EF4-FFF2-40B4-BE49-F238E27FC236}">
                  <a16:creationId xmlns:a16="http://schemas.microsoft.com/office/drawing/2014/main" id="{624732BB-8D80-4468-5829-4121C2B2E345}"/>
                </a:ext>
              </a:extLst>
            </p:cNvPr>
            <p:cNvSpPr/>
            <p:nvPr/>
          </p:nvSpPr>
          <p:spPr>
            <a:xfrm>
              <a:off x="5877882" y="3145533"/>
              <a:ext cx="696619" cy="696617"/>
            </a:xfrm>
            <a:prstGeom prst="diamond">
              <a:avLst/>
            </a:prstGeom>
            <a:solidFill>
              <a:srgbClr val="FFFF00"/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081" name="Google Shape;8273;p116">
              <a:extLst>
                <a:ext uri="{FF2B5EF4-FFF2-40B4-BE49-F238E27FC236}">
                  <a16:creationId xmlns:a16="http://schemas.microsoft.com/office/drawing/2014/main" id="{0601CB6E-50D2-6117-77A1-309F0C95BAB4}"/>
                </a:ext>
              </a:extLst>
            </p:cNvPr>
            <p:cNvCxnSpPr>
              <a:cxnSpLocks/>
            </p:cNvCxnSpPr>
            <p:nvPr/>
          </p:nvCxnSpPr>
          <p:spPr>
            <a:xfrm>
              <a:off x="6226191" y="2770235"/>
              <a:ext cx="0" cy="338415"/>
            </a:xfrm>
            <a:prstGeom prst="straightConnector1">
              <a:avLst/>
            </a:prstGeom>
            <a:noFill/>
            <a:ln w="3810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82" name="Imagen 1081">
            <a:extLst>
              <a:ext uri="{FF2B5EF4-FFF2-40B4-BE49-F238E27FC236}">
                <a16:creationId xmlns:a16="http://schemas.microsoft.com/office/drawing/2014/main" id="{A5EE56D4-292C-E52E-D2E2-76EDB62E1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409"/>
          <a:stretch/>
        </p:blipFill>
        <p:spPr>
          <a:xfrm>
            <a:off x="5884436" y="-1027315"/>
            <a:ext cx="339374" cy="683262"/>
          </a:xfrm>
          <a:prstGeom prst="rect">
            <a:avLst/>
          </a:prstGeom>
        </p:spPr>
      </p:pic>
      <p:cxnSp>
        <p:nvCxnSpPr>
          <p:cNvPr id="1104" name="Google Shape;8273;p116">
            <a:extLst>
              <a:ext uri="{FF2B5EF4-FFF2-40B4-BE49-F238E27FC236}">
                <a16:creationId xmlns:a16="http://schemas.microsoft.com/office/drawing/2014/main" id="{4650ED75-8000-C4DE-1606-3F13E0E2C016}"/>
              </a:ext>
            </a:extLst>
          </p:cNvPr>
          <p:cNvCxnSpPr>
            <a:cxnSpLocks/>
          </p:cNvCxnSpPr>
          <p:nvPr/>
        </p:nvCxnSpPr>
        <p:spPr>
          <a:xfrm>
            <a:off x="11265959" y="3877816"/>
            <a:ext cx="0" cy="33203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6" name="Google Shape;8269;p116">
            <a:extLst>
              <a:ext uri="{FF2B5EF4-FFF2-40B4-BE49-F238E27FC236}">
                <a16:creationId xmlns:a16="http://schemas.microsoft.com/office/drawing/2014/main" id="{6FFEA17D-BDB7-7808-4951-169A25A5FC86}"/>
              </a:ext>
            </a:extLst>
          </p:cNvPr>
          <p:cNvSpPr/>
          <p:nvPr/>
        </p:nvSpPr>
        <p:spPr>
          <a:xfrm>
            <a:off x="10911654" y="3120143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115" name="CuadroTexto 1114">
            <a:extLst>
              <a:ext uri="{FF2B5EF4-FFF2-40B4-BE49-F238E27FC236}">
                <a16:creationId xmlns:a16="http://schemas.microsoft.com/office/drawing/2014/main" id="{ED6E7745-E04F-3A17-0BE4-16DE978DCFF1}"/>
              </a:ext>
            </a:extLst>
          </p:cNvPr>
          <p:cNvSpPr txBox="1"/>
          <p:nvPr/>
        </p:nvSpPr>
        <p:spPr>
          <a:xfrm>
            <a:off x="10437918" y="4569209"/>
            <a:ext cx="1774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alidación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 entornos controlados </a:t>
            </a:r>
            <a:endParaRPr lang="es-ES" sz="1600" dirty="0"/>
          </a:p>
        </p:txBody>
      </p:sp>
      <p:grpSp>
        <p:nvGrpSpPr>
          <p:cNvPr id="1116" name="Google Shape;11421;p126">
            <a:extLst>
              <a:ext uri="{FF2B5EF4-FFF2-40B4-BE49-F238E27FC236}">
                <a16:creationId xmlns:a16="http://schemas.microsoft.com/office/drawing/2014/main" id="{799326F0-AEB8-9298-DB96-0ADF27676443}"/>
              </a:ext>
            </a:extLst>
          </p:cNvPr>
          <p:cNvGrpSpPr/>
          <p:nvPr/>
        </p:nvGrpSpPr>
        <p:grpSpPr>
          <a:xfrm>
            <a:off x="11002999" y="5595578"/>
            <a:ext cx="700045" cy="744168"/>
            <a:chOff x="-6713450" y="2397900"/>
            <a:chExt cx="295375" cy="291450"/>
          </a:xfrm>
        </p:grpSpPr>
        <p:sp>
          <p:nvSpPr>
            <p:cNvPr id="1117" name="Google Shape;11422;p126">
              <a:extLst>
                <a:ext uri="{FF2B5EF4-FFF2-40B4-BE49-F238E27FC236}">
                  <a16:creationId xmlns:a16="http://schemas.microsoft.com/office/drawing/2014/main" id="{B271A169-D3CA-26CE-CCA2-730D2B86330D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423;p126">
              <a:extLst>
                <a:ext uri="{FF2B5EF4-FFF2-40B4-BE49-F238E27FC236}">
                  <a16:creationId xmlns:a16="http://schemas.microsoft.com/office/drawing/2014/main" id="{4F11BF9A-0658-31F6-AB5C-4D0BBCE5AD66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9" name="CuadroTexto 1118">
            <a:extLst>
              <a:ext uri="{FF2B5EF4-FFF2-40B4-BE49-F238E27FC236}">
                <a16:creationId xmlns:a16="http://schemas.microsoft.com/office/drawing/2014/main" id="{B7BC6BBB-982D-740B-B609-B419CDD84E5E}"/>
              </a:ext>
            </a:extLst>
          </p:cNvPr>
          <p:cNvSpPr txBox="1"/>
          <p:nvPr/>
        </p:nvSpPr>
        <p:spPr>
          <a:xfrm>
            <a:off x="10783814" y="4214615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4</a:t>
            </a:r>
            <a:endParaRPr lang="es-ES" b="1" dirty="0"/>
          </a:p>
        </p:txBody>
      </p:sp>
      <p:grpSp>
        <p:nvGrpSpPr>
          <p:cNvPr id="1121" name="Grupo 1120">
            <a:extLst>
              <a:ext uri="{FF2B5EF4-FFF2-40B4-BE49-F238E27FC236}">
                <a16:creationId xmlns:a16="http://schemas.microsoft.com/office/drawing/2014/main" id="{AFE0F496-EBB6-AFA1-E564-8926E4A0CE78}"/>
              </a:ext>
            </a:extLst>
          </p:cNvPr>
          <p:cNvGrpSpPr/>
          <p:nvPr/>
        </p:nvGrpSpPr>
        <p:grpSpPr>
          <a:xfrm>
            <a:off x="5057288" y="-3304121"/>
            <a:ext cx="2642321" cy="3197511"/>
            <a:chOff x="4928128" y="644639"/>
            <a:chExt cx="2642321" cy="3197511"/>
          </a:xfrm>
        </p:grpSpPr>
        <p:grpSp>
          <p:nvGrpSpPr>
            <p:cNvPr id="1122" name="Grupo 1121">
              <a:extLst>
                <a:ext uri="{FF2B5EF4-FFF2-40B4-BE49-F238E27FC236}">
                  <a16:creationId xmlns:a16="http://schemas.microsoft.com/office/drawing/2014/main" id="{52B681B1-E08D-948A-758D-DBD06D9F511C}"/>
                </a:ext>
              </a:extLst>
            </p:cNvPr>
            <p:cNvGrpSpPr/>
            <p:nvPr/>
          </p:nvGrpSpPr>
          <p:grpSpPr>
            <a:xfrm>
              <a:off x="4928128" y="644639"/>
              <a:ext cx="2642321" cy="3197511"/>
              <a:chOff x="4928128" y="644639"/>
              <a:chExt cx="2642321" cy="3197511"/>
            </a:xfrm>
          </p:grpSpPr>
          <p:pic>
            <p:nvPicPr>
              <p:cNvPr id="1124" name="Imagen 1123" descr="Icono&#10;&#10;Descripción generada automáticamente">
                <a:extLst>
                  <a:ext uri="{FF2B5EF4-FFF2-40B4-BE49-F238E27FC236}">
                    <a16:creationId xmlns:a16="http://schemas.microsoft.com/office/drawing/2014/main" id="{BC4E6B60-53E1-3CF6-FF17-BEB4995EA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132634"/>
                  </a:clrFrom>
                  <a:clrTo>
                    <a:srgbClr val="132634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63281" y1="49023" x2="65137" y2="53613"/>
                            <a14:foregroundMark x1="51367" y1="51758" x2="51367" y2="51758"/>
                            <a14:foregroundMark x1="48242" y1="15918" x2="48242" y2="15918"/>
                            <a14:backgroundMark x1="47754" y1="45508" x2="47754" y2="45508"/>
                            <a14:backgroundMark x1="52930" y1="44531" x2="52930" y2="44531"/>
                            <a14:backgroundMark x1="33398" y1="76563" x2="33398" y2="76563"/>
                            <a14:backgroundMark x1="32813" y1="72363" x2="39941" y2="77148"/>
                            <a14:backgroundMark x1="32031" y1="73828" x2="35156" y2="75000"/>
                            <a14:backgroundMark x1="44727" y1="48145" x2="44727" y2="48145"/>
                            <a14:backgroundMark x1="46875" y1="45801" x2="44336" y2="48438"/>
                            <a14:backgroundMark x1="47852" y1="46387" x2="51074" y2="45020"/>
                            <a14:backgroundMark x1="55371" y1="47168" x2="49414" y2="43848"/>
                            <a14:backgroundMark x1="47070" y1="45801" x2="54395" y2="45215"/>
                            <a14:backgroundMark x1="44727" y1="45996" x2="54980" y2="45215"/>
                            <a14:backgroundMark x1="46094" y1="46777" x2="54199" y2="44434"/>
                            <a14:backgroundMark x1="49023" y1="44434" x2="52246" y2="44434"/>
                            <a14:backgroundMark x1="47852" y1="44434" x2="52051" y2="44629"/>
                            <a14:backgroundMark x1="48242" y1="44824" x2="52832" y2="44824"/>
                            <a14:backgroundMark x1="49023" y1="44629" x2="53809" y2="44629"/>
                            <a14:backgroundMark x1="47070" y1="44434" x2="51074" y2="44238"/>
                            <a14:backgroundMark x1="47461" y1="44238" x2="52441" y2="43848"/>
                            <a14:backgroundMark x1="48633" y1="44043" x2="53809" y2="44238"/>
                            <a14:backgroundMark x1="48047" y1="45410" x2="54004" y2="45215"/>
                          </a14:backgroundRemoval>
                        </a14:imgEffect>
                        <a14:imgEffect>
                          <a14:saturation sat="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129" y="644639"/>
                <a:ext cx="910224" cy="910224"/>
              </a:xfrm>
              <a:prstGeom prst="rect">
                <a:avLst/>
              </a:prstGeom>
            </p:spPr>
          </p:pic>
          <p:sp>
            <p:nvSpPr>
              <p:cNvPr id="1125" name="CuadroTexto 1124">
                <a:extLst>
                  <a:ext uri="{FF2B5EF4-FFF2-40B4-BE49-F238E27FC236}">
                    <a16:creationId xmlns:a16="http://schemas.microsoft.com/office/drawing/2014/main" id="{4BD2F38E-03E6-F2D2-0647-544AC0B605CA}"/>
                  </a:ext>
                </a:extLst>
              </p:cNvPr>
              <p:cNvSpPr txBox="1"/>
              <p:nvPr/>
            </p:nvSpPr>
            <p:spPr>
              <a:xfrm>
                <a:off x="5782399" y="2428189"/>
                <a:ext cx="10258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ETAPA</a:t>
                </a:r>
                <a:r>
                  <a:rPr lang="es-ES" b="1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</a:t>
                </a:r>
                <a:endParaRPr lang="es-ES" b="1" dirty="0"/>
              </a:p>
            </p:txBody>
          </p:sp>
          <p:sp>
            <p:nvSpPr>
              <p:cNvPr id="1126" name="CuadroTexto 1125">
                <a:extLst>
                  <a:ext uri="{FF2B5EF4-FFF2-40B4-BE49-F238E27FC236}">
                    <a16:creationId xmlns:a16="http://schemas.microsoft.com/office/drawing/2014/main" id="{E9405201-11CF-E083-F092-AF670D735F0B}"/>
                  </a:ext>
                </a:extLst>
              </p:cNvPr>
              <p:cNvSpPr txBox="1"/>
              <p:nvPr/>
            </p:nvSpPr>
            <p:spPr>
              <a:xfrm>
                <a:off x="4928128" y="1481812"/>
                <a:ext cx="264232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Análisis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geométrico</a:t>
                </a:r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de las transformaciones del parcelario en función de diferentes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usos</a:t>
                </a:r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y tipologías de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municipios</a:t>
                </a:r>
                <a:endParaRPr lang="es-ES" sz="1400" b="1" dirty="0"/>
              </a:p>
            </p:txBody>
          </p:sp>
          <p:sp>
            <p:nvSpPr>
              <p:cNvPr id="1127" name="Google Shape;8271;p116">
                <a:extLst>
                  <a:ext uri="{FF2B5EF4-FFF2-40B4-BE49-F238E27FC236}">
                    <a16:creationId xmlns:a16="http://schemas.microsoft.com/office/drawing/2014/main" id="{769BFD83-91B5-327E-BE77-BFBEF30A9D32}"/>
                  </a:ext>
                </a:extLst>
              </p:cNvPr>
              <p:cNvSpPr/>
              <p:nvPr/>
            </p:nvSpPr>
            <p:spPr>
              <a:xfrm>
                <a:off x="5877882" y="3145533"/>
                <a:ext cx="696619" cy="696617"/>
              </a:xfrm>
              <a:prstGeom prst="diamond">
                <a:avLst/>
              </a:prstGeom>
              <a:solidFill>
                <a:srgbClr val="FFFF00"/>
              </a:solidFill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cxnSp>
            <p:nvCxnSpPr>
              <p:cNvPr id="1128" name="Google Shape;8273;p116">
                <a:extLst>
                  <a:ext uri="{FF2B5EF4-FFF2-40B4-BE49-F238E27FC236}">
                    <a16:creationId xmlns:a16="http://schemas.microsoft.com/office/drawing/2014/main" id="{3098A91E-9C0A-4463-083F-6E1C67081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6191" y="2770235"/>
                <a:ext cx="0" cy="33841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1123" name="Imagen 1122">
              <a:extLst>
                <a:ext uri="{FF2B5EF4-FFF2-40B4-BE49-F238E27FC236}">
                  <a16:creationId xmlns:a16="http://schemas.microsoft.com/office/drawing/2014/main" id="{4FCD2D8D-0FD2-E468-D613-5C3532BF3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409"/>
            <a:stretch/>
          </p:blipFill>
          <p:spPr>
            <a:xfrm>
              <a:off x="5884436" y="3153496"/>
              <a:ext cx="339374" cy="683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971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Imagen 1093" descr="Ciudad con nieve&#10;&#10;Descripción generada automáticamente">
            <a:extLst>
              <a:ext uri="{FF2B5EF4-FFF2-40B4-BE49-F238E27FC236}">
                <a16:creationId xmlns:a16="http://schemas.microsoft.com/office/drawing/2014/main" id="{7DBEAD80-9C19-C055-ECAB-5F04EA07B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grpSp>
        <p:nvGrpSpPr>
          <p:cNvPr id="11" name="Google Shape;11421;p126">
            <a:extLst>
              <a:ext uri="{FF2B5EF4-FFF2-40B4-BE49-F238E27FC236}">
                <a16:creationId xmlns:a16="http://schemas.microsoft.com/office/drawing/2014/main" id="{CD75219C-695E-F26C-C76D-DECA869D6F03}"/>
              </a:ext>
            </a:extLst>
          </p:cNvPr>
          <p:cNvGrpSpPr/>
          <p:nvPr/>
        </p:nvGrpSpPr>
        <p:grpSpPr>
          <a:xfrm>
            <a:off x="11004423" y="5613614"/>
            <a:ext cx="700045" cy="744168"/>
            <a:chOff x="-6713450" y="2397900"/>
            <a:chExt cx="295375" cy="291450"/>
          </a:xfrm>
        </p:grpSpPr>
        <p:sp>
          <p:nvSpPr>
            <p:cNvPr id="14" name="Google Shape;11422;p126">
              <a:extLst>
                <a:ext uri="{FF2B5EF4-FFF2-40B4-BE49-F238E27FC236}">
                  <a16:creationId xmlns:a16="http://schemas.microsoft.com/office/drawing/2014/main" id="{B3AA56C2-D1F1-8ACB-7150-CE724AAAC11D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23;p126">
              <a:extLst>
                <a:ext uri="{FF2B5EF4-FFF2-40B4-BE49-F238E27FC236}">
                  <a16:creationId xmlns:a16="http://schemas.microsoft.com/office/drawing/2014/main" id="{542BF9CF-BB8E-D15E-DB14-448BC564E9C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1547;p126">
            <a:extLst>
              <a:ext uri="{FF2B5EF4-FFF2-40B4-BE49-F238E27FC236}">
                <a16:creationId xmlns:a16="http://schemas.microsoft.com/office/drawing/2014/main" id="{82EAE5F0-606D-34FE-CA53-B21F264D7447}"/>
              </a:ext>
            </a:extLst>
          </p:cNvPr>
          <p:cNvGrpSpPr/>
          <p:nvPr/>
        </p:nvGrpSpPr>
        <p:grpSpPr>
          <a:xfrm>
            <a:off x="1035555" y="5734351"/>
            <a:ext cx="608098" cy="611330"/>
            <a:chOff x="-3852025" y="2764950"/>
            <a:chExt cx="291450" cy="293000"/>
          </a:xfrm>
        </p:grpSpPr>
        <p:sp>
          <p:nvSpPr>
            <p:cNvPr id="21" name="Google Shape;11548;p126">
              <a:extLst>
                <a:ext uri="{FF2B5EF4-FFF2-40B4-BE49-F238E27FC236}">
                  <a16:creationId xmlns:a16="http://schemas.microsoft.com/office/drawing/2014/main" id="{21DF8FDE-A9E0-DF08-84E9-FD2EF6F6EA9E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549;p126">
              <a:extLst>
                <a:ext uri="{FF2B5EF4-FFF2-40B4-BE49-F238E27FC236}">
                  <a16:creationId xmlns:a16="http://schemas.microsoft.com/office/drawing/2014/main" id="{C2587AC2-E4EA-2E6D-1531-C0A0343B4B96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D9A4E8-EFE6-77AA-5470-5301F67DF086}"/>
              </a:ext>
            </a:extLst>
          </p:cNvPr>
          <p:cNvSpPr txBox="1"/>
          <p:nvPr/>
        </p:nvSpPr>
        <p:spPr>
          <a:xfrm>
            <a:off x="281207" y="4635859"/>
            <a:ext cx="175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Metodología para la explotación 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datos catastrales </a:t>
            </a:r>
            <a:endParaRPr lang="es-ES" sz="1600" b="1" dirty="0"/>
          </a:p>
        </p:txBody>
      </p:sp>
      <p:sp>
        <p:nvSpPr>
          <p:cNvPr id="29" name="Google Shape;8268;p116">
            <a:extLst>
              <a:ext uri="{FF2B5EF4-FFF2-40B4-BE49-F238E27FC236}">
                <a16:creationId xmlns:a16="http://schemas.microsoft.com/office/drawing/2014/main" id="{2B98FFDC-8602-83AC-98F7-9936689349B2}"/>
              </a:ext>
            </a:extLst>
          </p:cNvPr>
          <p:cNvSpPr/>
          <p:nvPr/>
        </p:nvSpPr>
        <p:spPr>
          <a:xfrm>
            <a:off x="884141" y="3145495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4" name="Google Shape;8273;p116">
            <a:extLst>
              <a:ext uri="{FF2B5EF4-FFF2-40B4-BE49-F238E27FC236}">
                <a16:creationId xmlns:a16="http://schemas.microsoft.com/office/drawing/2014/main" id="{9C567635-ADC7-E848-1D24-AA45C71E7C3B}"/>
              </a:ext>
            </a:extLst>
          </p:cNvPr>
          <p:cNvCxnSpPr>
            <a:cxnSpLocks/>
          </p:cNvCxnSpPr>
          <p:nvPr/>
        </p:nvCxnSpPr>
        <p:spPr>
          <a:xfrm>
            <a:off x="1218327" y="3865219"/>
            <a:ext cx="0" cy="34463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8273;p116">
            <a:extLst>
              <a:ext uri="{FF2B5EF4-FFF2-40B4-BE49-F238E27FC236}">
                <a16:creationId xmlns:a16="http://schemas.microsoft.com/office/drawing/2014/main" id="{90A1927E-B170-B484-861E-F613E0B8C7D3}"/>
              </a:ext>
            </a:extLst>
          </p:cNvPr>
          <p:cNvCxnSpPr>
            <a:cxnSpLocks/>
          </p:cNvCxnSpPr>
          <p:nvPr/>
        </p:nvCxnSpPr>
        <p:spPr>
          <a:xfrm>
            <a:off x="11265959" y="3877816"/>
            <a:ext cx="0" cy="33203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DA2B2F-759D-93C4-D973-21692419A818}"/>
              </a:ext>
            </a:extLst>
          </p:cNvPr>
          <p:cNvSpPr txBox="1"/>
          <p:nvPr/>
        </p:nvSpPr>
        <p:spPr>
          <a:xfrm>
            <a:off x="729079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b="1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BE71B06-16C9-62A1-5AC6-295017D14920}"/>
              </a:ext>
            </a:extLst>
          </p:cNvPr>
          <p:cNvSpPr txBox="1"/>
          <p:nvPr/>
        </p:nvSpPr>
        <p:spPr>
          <a:xfrm>
            <a:off x="10759721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b="1" dirty="0"/>
          </a:p>
        </p:txBody>
      </p:sp>
      <p:sp>
        <p:nvSpPr>
          <p:cNvPr id="42" name="Google Shape;8269;p116">
            <a:extLst>
              <a:ext uri="{FF2B5EF4-FFF2-40B4-BE49-F238E27FC236}">
                <a16:creationId xmlns:a16="http://schemas.microsoft.com/office/drawing/2014/main" id="{94E283DF-0F7B-C3E4-4D04-5F67C3CD5CF1}"/>
              </a:ext>
            </a:extLst>
          </p:cNvPr>
          <p:cNvSpPr/>
          <p:nvPr/>
        </p:nvSpPr>
        <p:spPr>
          <a:xfrm>
            <a:off x="10911654" y="3120143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55" name="Marcador de pie de página 4">
            <a:extLst>
              <a:ext uri="{FF2B5EF4-FFF2-40B4-BE49-F238E27FC236}">
                <a16:creationId xmlns:a16="http://schemas.microsoft.com/office/drawing/2014/main" id="{C3305437-140B-0D67-5120-929F8B8168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6 de 28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A2790FF0-295B-077A-4349-C1885E45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7" y="3145151"/>
            <a:ext cx="655407" cy="677579"/>
          </a:xfrm>
          <a:prstGeom prst="rect">
            <a:avLst/>
          </a:prstGeom>
        </p:spPr>
      </p:pic>
      <p:cxnSp>
        <p:nvCxnSpPr>
          <p:cNvPr id="1039" name="Google Shape;8274;p116">
            <a:extLst>
              <a:ext uri="{FF2B5EF4-FFF2-40B4-BE49-F238E27FC236}">
                <a16:creationId xmlns:a16="http://schemas.microsoft.com/office/drawing/2014/main" id="{4B08E59D-06B7-FA64-704D-8C68D6C517E4}"/>
              </a:ext>
            </a:extLst>
          </p:cNvPr>
          <p:cNvCxnSpPr>
            <a:cxnSpLocks/>
          </p:cNvCxnSpPr>
          <p:nvPr/>
        </p:nvCxnSpPr>
        <p:spPr>
          <a:xfrm>
            <a:off x="6781800" y="3483940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8274;p116">
            <a:extLst>
              <a:ext uri="{FF2B5EF4-FFF2-40B4-BE49-F238E27FC236}">
                <a16:creationId xmlns:a16="http://schemas.microsoft.com/office/drawing/2014/main" id="{CD26EA54-0BA4-08E1-F656-D829F32421D8}"/>
              </a:ext>
            </a:extLst>
          </p:cNvPr>
          <p:cNvCxnSpPr>
            <a:cxnSpLocks/>
          </p:cNvCxnSpPr>
          <p:nvPr/>
        </p:nvCxnSpPr>
        <p:spPr>
          <a:xfrm>
            <a:off x="9309468" y="3477072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8" name="Grupo 1027">
            <a:extLst>
              <a:ext uri="{FF2B5EF4-FFF2-40B4-BE49-F238E27FC236}">
                <a16:creationId xmlns:a16="http://schemas.microsoft.com/office/drawing/2014/main" id="{B4E78D02-F27A-F4F8-75B7-AE10AD92F180}"/>
              </a:ext>
            </a:extLst>
          </p:cNvPr>
          <p:cNvGrpSpPr/>
          <p:nvPr/>
        </p:nvGrpSpPr>
        <p:grpSpPr>
          <a:xfrm>
            <a:off x="5057288" y="648657"/>
            <a:ext cx="2642321" cy="3197511"/>
            <a:chOff x="4928128" y="644639"/>
            <a:chExt cx="2642321" cy="3197511"/>
          </a:xfrm>
        </p:grpSpPr>
        <p:grpSp>
          <p:nvGrpSpPr>
            <p:cNvPr id="1026" name="Grupo 1025">
              <a:extLst>
                <a:ext uri="{FF2B5EF4-FFF2-40B4-BE49-F238E27FC236}">
                  <a16:creationId xmlns:a16="http://schemas.microsoft.com/office/drawing/2014/main" id="{4E6B49D2-172C-5A17-7AB6-16C46D11A864}"/>
                </a:ext>
              </a:extLst>
            </p:cNvPr>
            <p:cNvGrpSpPr/>
            <p:nvPr/>
          </p:nvGrpSpPr>
          <p:grpSpPr>
            <a:xfrm>
              <a:off x="4928128" y="644639"/>
              <a:ext cx="2642321" cy="3197511"/>
              <a:chOff x="4928128" y="644639"/>
              <a:chExt cx="2642321" cy="3197511"/>
            </a:xfrm>
          </p:grpSpPr>
          <p:pic>
            <p:nvPicPr>
              <p:cNvPr id="32" name="Imagen 31" descr="Icono&#10;&#10;Descripción generada automáticamente">
                <a:extLst>
                  <a:ext uri="{FF2B5EF4-FFF2-40B4-BE49-F238E27FC236}">
                    <a16:creationId xmlns:a16="http://schemas.microsoft.com/office/drawing/2014/main" id="{4821DC26-9A43-AA63-804B-CB9D53BB0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132634"/>
                  </a:clrFrom>
                  <a:clrTo>
                    <a:srgbClr val="132634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63281" y1="49023" x2="65137" y2="53613"/>
                            <a14:foregroundMark x1="51367" y1="51758" x2="51367" y2="51758"/>
                            <a14:foregroundMark x1="48242" y1="15918" x2="48242" y2="15918"/>
                            <a14:backgroundMark x1="47754" y1="45508" x2="47754" y2="45508"/>
                            <a14:backgroundMark x1="52930" y1="44531" x2="52930" y2="44531"/>
                            <a14:backgroundMark x1="33398" y1="76563" x2="33398" y2="76563"/>
                            <a14:backgroundMark x1="32813" y1="72363" x2="39941" y2="77148"/>
                            <a14:backgroundMark x1="32031" y1="73828" x2="35156" y2="75000"/>
                            <a14:backgroundMark x1="44727" y1="48145" x2="44727" y2="48145"/>
                            <a14:backgroundMark x1="46875" y1="45801" x2="44336" y2="48438"/>
                            <a14:backgroundMark x1="47852" y1="46387" x2="51074" y2="45020"/>
                            <a14:backgroundMark x1="55371" y1="47168" x2="49414" y2="43848"/>
                            <a14:backgroundMark x1="47070" y1="45801" x2="54395" y2="45215"/>
                            <a14:backgroundMark x1="44727" y1="45996" x2="54980" y2="45215"/>
                            <a14:backgroundMark x1="46094" y1="46777" x2="54199" y2="44434"/>
                            <a14:backgroundMark x1="49023" y1="44434" x2="52246" y2="44434"/>
                            <a14:backgroundMark x1="47852" y1="44434" x2="52051" y2="44629"/>
                            <a14:backgroundMark x1="48242" y1="44824" x2="52832" y2="44824"/>
                            <a14:backgroundMark x1="49023" y1="44629" x2="53809" y2="44629"/>
                            <a14:backgroundMark x1="47070" y1="44434" x2="51074" y2="44238"/>
                            <a14:backgroundMark x1="47461" y1="44238" x2="52441" y2="43848"/>
                            <a14:backgroundMark x1="48633" y1="44043" x2="53809" y2="44238"/>
                            <a14:backgroundMark x1="48047" y1="45410" x2="54004" y2="45215"/>
                          </a14:backgroundRemoval>
                        </a14:imgEffect>
                        <a14:imgEffect>
                          <a14:saturation sat="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129" y="644639"/>
                <a:ext cx="910224" cy="910224"/>
              </a:xfrm>
              <a:prstGeom prst="rect">
                <a:avLst/>
              </a:prstGeom>
            </p:spPr>
          </p:pic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5C2036C3-E723-50B4-DFD3-92E0CEB207E9}"/>
                  </a:ext>
                </a:extLst>
              </p:cNvPr>
              <p:cNvSpPr txBox="1"/>
              <p:nvPr/>
            </p:nvSpPr>
            <p:spPr>
              <a:xfrm>
                <a:off x="5782399" y="2428189"/>
                <a:ext cx="10258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ETAPA</a:t>
                </a:r>
                <a:r>
                  <a:rPr lang="es-ES" b="1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</a:t>
                </a:r>
                <a:endParaRPr lang="es-ES" b="1" dirty="0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865307A8-7AC0-BC49-38EA-BF0ABEFD0E80}"/>
                  </a:ext>
                </a:extLst>
              </p:cNvPr>
              <p:cNvSpPr txBox="1"/>
              <p:nvPr/>
            </p:nvSpPr>
            <p:spPr>
              <a:xfrm>
                <a:off x="4928128" y="1481812"/>
                <a:ext cx="264232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Análisis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geométrico</a:t>
                </a:r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de las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transformaciones</a:t>
                </a:r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del parcelario en función de diferentes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usos</a:t>
                </a:r>
                <a:r>
                  <a:rPr lang="es-ES" sz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y tipologías de </a:t>
                </a:r>
                <a:r>
                  <a:rPr lang="es-ES" sz="1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municipios</a:t>
                </a:r>
                <a:endParaRPr lang="es-ES" sz="1400" b="1" dirty="0"/>
              </a:p>
            </p:txBody>
          </p:sp>
          <p:sp>
            <p:nvSpPr>
              <p:cNvPr id="40" name="Google Shape;8271;p116">
                <a:extLst>
                  <a:ext uri="{FF2B5EF4-FFF2-40B4-BE49-F238E27FC236}">
                    <a16:creationId xmlns:a16="http://schemas.microsoft.com/office/drawing/2014/main" id="{DAE2F996-2E6E-B263-8569-BA6B7511997E}"/>
                  </a:ext>
                </a:extLst>
              </p:cNvPr>
              <p:cNvSpPr/>
              <p:nvPr/>
            </p:nvSpPr>
            <p:spPr>
              <a:xfrm>
                <a:off x="5877882" y="3145533"/>
                <a:ext cx="696619" cy="696617"/>
              </a:xfrm>
              <a:prstGeom prst="diamond">
                <a:avLst/>
              </a:prstGeom>
              <a:solidFill>
                <a:srgbClr val="FFFF00"/>
              </a:solidFill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cxnSp>
            <p:nvCxnSpPr>
              <p:cNvPr id="47" name="Google Shape;8273;p116">
                <a:extLst>
                  <a:ext uri="{FF2B5EF4-FFF2-40B4-BE49-F238E27FC236}">
                    <a16:creationId xmlns:a16="http://schemas.microsoft.com/office/drawing/2014/main" id="{8730DD02-7ACA-7E01-B53E-1A4AAEF4F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6191" y="2757535"/>
                <a:ext cx="0" cy="33841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100A085F-9105-0177-1BCD-E6ACC3743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409"/>
            <a:stretch/>
          </p:blipFill>
          <p:spPr>
            <a:xfrm>
              <a:off x="5884436" y="3153496"/>
              <a:ext cx="339374" cy="683262"/>
            </a:xfrm>
            <a:prstGeom prst="rect">
              <a:avLst/>
            </a:prstGeom>
          </p:spPr>
        </p:pic>
      </p:grpSp>
      <p:sp>
        <p:nvSpPr>
          <p:cNvPr id="1065" name="CuadroTexto 1064">
            <a:extLst>
              <a:ext uri="{FF2B5EF4-FFF2-40B4-BE49-F238E27FC236}">
                <a16:creationId xmlns:a16="http://schemas.microsoft.com/office/drawing/2014/main" id="{563E07B0-F054-A377-BA65-3366905F7142}"/>
              </a:ext>
            </a:extLst>
          </p:cNvPr>
          <p:cNvSpPr txBox="1"/>
          <p:nvPr/>
        </p:nvSpPr>
        <p:spPr>
          <a:xfrm>
            <a:off x="2357196" y="4524733"/>
            <a:ext cx="28860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Desarrollo de una 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web multiusuario 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la generación y simulación de escenarios futuros </a:t>
            </a:r>
            <a:endParaRPr lang="es-ES" sz="1600" dirty="0"/>
          </a:p>
        </p:txBody>
      </p:sp>
      <p:sp>
        <p:nvSpPr>
          <p:cNvPr id="1066" name="Google Shape;9692;p120">
            <a:extLst>
              <a:ext uri="{FF2B5EF4-FFF2-40B4-BE49-F238E27FC236}">
                <a16:creationId xmlns:a16="http://schemas.microsoft.com/office/drawing/2014/main" id="{9C2F9807-C051-6B1A-E370-B897324AE2B5}"/>
              </a:ext>
            </a:extLst>
          </p:cNvPr>
          <p:cNvSpPr/>
          <p:nvPr/>
        </p:nvSpPr>
        <p:spPr>
          <a:xfrm>
            <a:off x="3451887" y="5713468"/>
            <a:ext cx="696641" cy="653096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cxnSp>
        <p:nvCxnSpPr>
          <p:cNvPr id="1067" name="Google Shape;8273;p116">
            <a:extLst>
              <a:ext uri="{FF2B5EF4-FFF2-40B4-BE49-F238E27FC236}">
                <a16:creationId xmlns:a16="http://schemas.microsoft.com/office/drawing/2014/main" id="{8E96AE53-A205-E652-E635-0C8DA5296F5E}"/>
              </a:ext>
            </a:extLst>
          </p:cNvPr>
          <p:cNvCxnSpPr>
            <a:cxnSpLocks/>
          </p:cNvCxnSpPr>
          <p:nvPr/>
        </p:nvCxnSpPr>
        <p:spPr>
          <a:xfrm>
            <a:off x="1604488" y="3493337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8" name="Google Shape;8273;p116">
            <a:extLst>
              <a:ext uri="{FF2B5EF4-FFF2-40B4-BE49-F238E27FC236}">
                <a16:creationId xmlns:a16="http://schemas.microsoft.com/office/drawing/2014/main" id="{157B3D92-F1C0-6E7D-773F-CB0530887215}"/>
              </a:ext>
            </a:extLst>
          </p:cNvPr>
          <p:cNvCxnSpPr>
            <a:cxnSpLocks/>
          </p:cNvCxnSpPr>
          <p:nvPr/>
        </p:nvCxnSpPr>
        <p:spPr>
          <a:xfrm>
            <a:off x="3786437" y="3871439"/>
            <a:ext cx="0" cy="33841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9" name="CuadroTexto 1068">
            <a:extLst>
              <a:ext uri="{FF2B5EF4-FFF2-40B4-BE49-F238E27FC236}">
                <a16:creationId xmlns:a16="http://schemas.microsoft.com/office/drawing/2014/main" id="{165B7DBC-177F-9C92-822E-29D9F8ACCBE1}"/>
              </a:ext>
            </a:extLst>
          </p:cNvPr>
          <p:cNvSpPr txBox="1"/>
          <p:nvPr/>
        </p:nvSpPr>
        <p:spPr>
          <a:xfrm>
            <a:off x="3310960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b="1" dirty="0"/>
          </a:p>
        </p:txBody>
      </p:sp>
      <p:sp>
        <p:nvSpPr>
          <p:cNvPr id="1070" name="Google Shape;8271;p116">
            <a:extLst>
              <a:ext uri="{FF2B5EF4-FFF2-40B4-BE49-F238E27FC236}">
                <a16:creationId xmlns:a16="http://schemas.microsoft.com/office/drawing/2014/main" id="{79173CE3-1B3E-C24D-3291-2CF627B2FDE1}"/>
              </a:ext>
            </a:extLst>
          </p:cNvPr>
          <p:cNvSpPr/>
          <p:nvPr/>
        </p:nvSpPr>
        <p:spPr>
          <a:xfrm>
            <a:off x="3438023" y="3139590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71" name="Imagen 1070">
            <a:extLst>
              <a:ext uri="{FF2B5EF4-FFF2-40B4-BE49-F238E27FC236}">
                <a16:creationId xmlns:a16="http://schemas.microsoft.com/office/drawing/2014/main" id="{98051A16-6199-1B6B-C17A-A71735D9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8"/>
          <a:stretch/>
        </p:blipFill>
        <p:spPr>
          <a:xfrm>
            <a:off x="3447580" y="3139659"/>
            <a:ext cx="515018" cy="695004"/>
          </a:xfrm>
          <a:prstGeom prst="rect">
            <a:avLst/>
          </a:prstGeom>
        </p:spPr>
      </p:pic>
      <p:cxnSp>
        <p:nvCxnSpPr>
          <p:cNvPr id="1072" name="Google Shape;8274;p116">
            <a:extLst>
              <a:ext uri="{FF2B5EF4-FFF2-40B4-BE49-F238E27FC236}">
                <a16:creationId xmlns:a16="http://schemas.microsoft.com/office/drawing/2014/main" id="{FFC21304-445E-0B1B-7912-B806E2316A4A}"/>
              </a:ext>
            </a:extLst>
          </p:cNvPr>
          <p:cNvCxnSpPr>
            <a:cxnSpLocks/>
          </p:cNvCxnSpPr>
          <p:nvPr/>
        </p:nvCxnSpPr>
        <p:spPr>
          <a:xfrm>
            <a:off x="4210050" y="3495675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1" name="CuadroTexto 1080">
            <a:extLst>
              <a:ext uri="{FF2B5EF4-FFF2-40B4-BE49-F238E27FC236}">
                <a16:creationId xmlns:a16="http://schemas.microsoft.com/office/drawing/2014/main" id="{33AA0A9B-AA35-F837-9B8E-B14A406E90D4}"/>
              </a:ext>
            </a:extLst>
          </p:cNvPr>
          <p:cNvSpPr txBox="1"/>
          <p:nvPr/>
        </p:nvSpPr>
        <p:spPr>
          <a:xfrm>
            <a:off x="10437918" y="4569209"/>
            <a:ext cx="1774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alidación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 entornos controlados </a:t>
            </a:r>
            <a:endParaRPr lang="es-ES" sz="1600" dirty="0"/>
          </a:p>
        </p:txBody>
      </p:sp>
      <p:sp>
        <p:nvSpPr>
          <p:cNvPr id="1085" name="CuadroTexto 1084">
            <a:extLst>
              <a:ext uri="{FF2B5EF4-FFF2-40B4-BE49-F238E27FC236}">
                <a16:creationId xmlns:a16="http://schemas.microsoft.com/office/drawing/2014/main" id="{03E88B4E-E809-6A54-40D3-25AE0A4056BD}"/>
              </a:ext>
            </a:extLst>
          </p:cNvPr>
          <p:cNvSpPr txBox="1"/>
          <p:nvPr/>
        </p:nvSpPr>
        <p:spPr>
          <a:xfrm>
            <a:off x="8464423" y="2418090"/>
            <a:ext cx="13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092" name="Grupo 1091">
            <a:extLst>
              <a:ext uri="{FF2B5EF4-FFF2-40B4-BE49-F238E27FC236}">
                <a16:creationId xmlns:a16="http://schemas.microsoft.com/office/drawing/2014/main" id="{648FF05C-F8BA-3481-F199-EC66F07C0769}"/>
              </a:ext>
            </a:extLst>
          </p:cNvPr>
          <p:cNvGrpSpPr/>
          <p:nvPr/>
        </p:nvGrpSpPr>
        <p:grpSpPr>
          <a:xfrm>
            <a:off x="7706163" y="858598"/>
            <a:ext cx="2427480" cy="2966783"/>
            <a:chOff x="7706163" y="858598"/>
            <a:chExt cx="2427480" cy="2966783"/>
          </a:xfrm>
        </p:grpSpPr>
        <p:grpSp>
          <p:nvGrpSpPr>
            <p:cNvPr id="1084" name="Grupo 1083">
              <a:extLst>
                <a:ext uri="{FF2B5EF4-FFF2-40B4-BE49-F238E27FC236}">
                  <a16:creationId xmlns:a16="http://schemas.microsoft.com/office/drawing/2014/main" id="{71B4611A-AE43-7821-0265-E2D30D469DAA}"/>
                </a:ext>
              </a:extLst>
            </p:cNvPr>
            <p:cNvGrpSpPr/>
            <p:nvPr/>
          </p:nvGrpSpPr>
          <p:grpSpPr>
            <a:xfrm rot="2531261">
              <a:off x="8719578" y="858598"/>
              <a:ext cx="502026" cy="514034"/>
              <a:chOff x="5682909" y="5623249"/>
              <a:chExt cx="668687" cy="684682"/>
            </a:xfrm>
          </p:grpSpPr>
          <p:sp>
            <p:nvSpPr>
              <p:cNvPr id="1089" name="Rectángulo: esquinas redondeadas 1088">
                <a:extLst>
                  <a:ext uri="{FF2B5EF4-FFF2-40B4-BE49-F238E27FC236}">
                    <a16:creationId xmlns:a16="http://schemas.microsoft.com/office/drawing/2014/main" id="{CC66C76F-DEFB-AF5A-CA62-05DD5BAAC3E6}"/>
                  </a:ext>
                </a:extLst>
              </p:cNvPr>
              <p:cNvSpPr/>
              <p:nvPr/>
            </p:nvSpPr>
            <p:spPr>
              <a:xfrm>
                <a:off x="5682909" y="5623249"/>
                <a:ext cx="302754" cy="684682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0" name="Rectángulo: esquinas redondeadas 1089">
                <a:extLst>
                  <a:ext uri="{FF2B5EF4-FFF2-40B4-BE49-F238E27FC236}">
                    <a16:creationId xmlns:a16="http://schemas.microsoft.com/office/drawing/2014/main" id="{B58A1947-6BDD-9950-F386-D8E9F25B9C17}"/>
                  </a:ext>
                </a:extLst>
              </p:cNvPr>
              <p:cNvSpPr/>
              <p:nvPr/>
            </p:nvSpPr>
            <p:spPr>
              <a:xfrm>
                <a:off x="6057869" y="5631200"/>
                <a:ext cx="279891" cy="421932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1" name="Rectángulo: esquinas redondeadas 1090">
                <a:extLst>
                  <a:ext uri="{FF2B5EF4-FFF2-40B4-BE49-F238E27FC236}">
                    <a16:creationId xmlns:a16="http://schemas.microsoft.com/office/drawing/2014/main" id="{5B9165D0-CACE-D701-0EFA-A2FDB19CF950}"/>
                  </a:ext>
                </a:extLst>
              </p:cNvPr>
              <p:cNvSpPr/>
              <p:nvPr/>
            </p:nvSpPr>
            <p:spPr>
              <a:xfrm>
                <a:off x="6057869" y="6122194"/>
                <a:ext cx="293727" cy="185737"/>
              </a:xfrm>
              <a:prstGeom prst="roundRect">
                <a:avLst/>
              </a:prstGeom>
              <a:noFill/>
              <a:ln w="38100">
                <a:solidFill>
                  <a:srgbClr val="5F7D95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1086" name="CuadroTexto 1085">
              <a:extLst>
                <a:ext uri="{FF2B5EF4-FFF2-40B4-BE49-F238E27FC236}">
                  <a16:creationId xmlns:a16="http://schemas.microsoft.com/office/drawing/2014/main" id="{C0E7BDDF-4205-8582-AD31-259F9D3F04CB}"/>
                </a:ext>
              </a:extLst>
            </p:cNvPr>
            <p:cNvSpPr txBox="1"/>
            <p:nvPr/>
          </p:nvSpPr>
          <p:spPr>
            <a:xfrm>
              <a:off x="7706163" y="1539847"/>
              <a:ext cx="24274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Simulación</a:t>
              </a:r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de transformaciones geométricas de las parcelas en función de la </a:t>
              </a:r>
              <a:r>
                <a:rPr lang="es-E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demanda</a:t>
              </a:r>
              <a:r>
                <a:rPr lang="es-E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de usos</a:t>
              </a:r>
              <a:endParaRPr lang="es-ES" sz="1400" b="1" dirty="0"/>
            </a:p>
          </p:txBody>
        </p:sp>
        <p:sp>
          <p:nvSpPr>
            <p:cNvPr id="1087" name="Google Shape;8271;p116">
              <a:extLst>
                <a:ext uri="{FF2B5EF4-FFF2-40B4-BE49-F238E27FC236}">
                  <a16:creationId xmlns:a16="http://schemas.microsoft.com/office/drawing/2014/main" id="{062F845C-C3C8-5B00-8D9E-DE641CE1F0FF}"/>
                </a:ext>
              </a:extLst>
            </p:cNvPr>
            <p:cNvSpPr/>
            <p:nvPr/>
          </p:nvSpPr>
          <p:spPr>
            <a:xfrm>
              <a:off x="8552253" y="3128764"/>
              <a:ext cx="696619" cy="696617"/>
            </a:xfrm>
            <a:prstGeom prst="diamond">
              <a:avLst/>
            </a:prstGeom>
            <a:solidFill>
              <a:srgbClr val="FFFF00"/>
            </a:solid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088" name="Imagen 1087">
              <a:extLst>
                <a:ext uri="{FF2B5EF4-FFF2-40B4-BE49-F238E27FC236}">
                  <a16:creationId xmlns:a16="http://schemas.microsoft.com/office/drawing/2014/main" id="{75F5B953-B03E-DD4C-2396-22DA15D3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3324" y="2743245"/>
              <a:ext cx="36579" cy="359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26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iudad con nieve&#10;&#10;Descripción generada automáticamente">
            <a:extLst>
              <a:ext uri="{FF2B5EF4-FFF2-40B4-BE49-F238E27FC236}">
                <a16:creationId xmlns:a16="http://schemas.microsoft.com/office/drawing/2014/main" id="{8BB23AC2-AC2B-8F5D-E779-DBC028A99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grpSp>
        <p:nvGrpSpPr>
          <p:cNvPr id="11" name="Google Shape;11421;p126">
            <a:extLst>
              <a:ext uri="{FF2B5EF4-FFF2-40B4-BE49-F238E27FC236}">
                <a16:creationId xmlns:a16="http://schemas.microsoft.com/office/drawing/2014/main" id="{CD75219C-695E-F26C-C76D-DECA869D6F03}"/>
              </a:ext>
            </a:extLst>
          </p:cNvPr>
          <p:cNvGrpSpPr/>
          <p:nvPr/>
        </p:nvGrpSpPr>
        <p:grpSpPr>
          <a:xfrm>
            <a:off x="11004423" y="5613614"/>
            <a:ext cx="700045" cy="744168"/>
            <a:chOff x="-6713450" y="2397900"/>
            <a:chExt cx="295375" cy="291450"/>
          </a:xfrm>
        </p:grpSpPr>
        <p:sp>
          <p:nvSpPr>
            <p:cNvPr id="14" name="Google Shape;11422;p126">
              <a:extLst>
                <a:ext uri="{FF2B5EF4-FFF2-40B4-BE49-F238E27FC236}">
                  <a16:creationId xmlns:a16="http://schemas.microsoft.com/office/drawing/2014/main" id="{B3AA56C2-D1F1-8ACB-7150-CE724AAAC11D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23;p126">
              <a:extLst>
                <a:ext uri="{FF2B5EF4-FFF2-40B4-BE49-F238E27FC236}">
                  <a16:creationId xmlns:a16="http://schemas.microsoft.com/office/drawing/2014/main" id="{542BF9CF-BB8E-D15E-DB14-448BC564E9CD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1547;p126">
            <a:extLst>
              <a:ext uri="{FF2B5EF4-FFF2-40B4-BE49-F238E27FC236}">
                <a16:creationId xmlns:a16="http://schemas.microsoft.com/office/drawing/2014/main" id="{82EAE5F0-606D-34FE-CA53-B21F264D7447}"/>
              </a:ext>
            </a:extLst>
          </p:cNvPr>
          <p:cNvGrpSpPr/>
          <p:nvPr/>
        </p:nvGrpSpPr>
        <p:grpSpPr>
          <a:xfrm>
            <a:off x="1035555" y="5734351"/>
            <a:ext cx="608098" cy="611330"/>
            <a:chOff x="-3852025" y="2764950"/>
            <a:chExt cx="291450" cy="293000"/>
          </a:xfrm>
        </p:grpSpPr>
        <p:sp>
          <p:nvSpPr>
            <p:cNvPr id="21" name="Google Shape;11548;p126">
              <a:extLst>
                <a:ext uri="{FF2B5EF4-FFF2-40B4-BE49-F238E27FC236}">
                  <a16:creationId xmlns:a16="http://schemas.microsoft.com/office/drawing/2014/main" id="{21DF8FDE-A9E0-DF08-84E9-FD2EF6F6EA9E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549;p126">
              <a:extLst>
                <a:ext uri="{FF2B5EF4-FFF2-40B4-BE49-F238E27FC236}">
                  <a16:creationId xmlns:a16="http://schemas.microsoft.com/office/drawing/2014/main" id="{C2587AC2-E4EA-2E6D-1531-C0A0343B4B96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D9A4E8-EFE6-77AA-5470-5301F67DF086}"/>
              </a:ext>
            </a:extLst>
          </p:cNvPr>
          <p:cNvSpPr txBox="1"/>
          <p:nvPr/>
        </p:nvSpPr>
        <p:spPr>
          <a:xfrm>
            <a:off x="281207" y="4635859"/>
            <a:ext cx="175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Metodología para la explotación 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datos catastrales </a:t>
            </a:r>
            <a:endParaRPr lang="es-ES" sz="1600" b="1" dirty="0"/>
          </a:p>
        </p:txBody>
      </p:sp>
      <p:sp>
        <p:nvSpPr>
          <p:cNvPr id="29" name="Google Shape;8268;p116">
            <a:extLst>
              <a:ext uri="{FF2B5EF4-FFF2-40B4-BE49-F238E27FC236}">
                <a16:creationId xmlns:a16="http://schemas.microsoft.com/office/drawing/2014/main" id="{2B98FFDC-8602-83AC-98F7-9936689349B2}"/>
              </a:ext>
            </a:extLst>
          </p:cNvPr>
          <p:cNvSpPr/>
          <p:nvPr/>
        </p:nvSpPr>
        <p:spPr>
          <a:xfrm>
            <a:off x="884141" y="3145495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4" name="Google Shape;8273;p116">
            <a:extLst>
              <a:ext uri="{FF2B5EF4-FFF2-40B4-BE49-F238E27FC236}">
                <a16:creationId xmlns:a16="http://schemas.microsoft.com/office/drawing/2014/main" id="{9C567635-ADC7-E848-1D24-AA45C71E7C3B}"/>
              </a:ext>
            </a:extLst>
          </p:cNvPr>
          <p:cNvCxnSpPr>
            <a:cxnSpLocks/>
          </p:cNvCxnSpPr>
          <p:nvPr/>
        </p:nvCxnSpPr>
        <p:spPr>
          <a:xfrm>
            <a:off x="1218327" y="3865219"/>
            <a:ext cx="0" cy="34463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8273;p116">
            <a:extLst>
              <a:ext uri="{FF2B5EF4-FFF2-40B4-BE49-F238E27FC236}">
                <a16:creationId xmlns:a16="http://schemas.microsoft.com/office/drawing/2014/main" id="{90A1927E-B170-B484-861E-F613E0B8C7D3}"/>
              </a:ext>
            </a:extLst>
          </p:cNvPr>
          <p:cNvCxnSpPr>
            <a:cxnSpLocks/>
          </p:cNvCxnSpPr>
          <p:nvPr/>
        </p:nvCxnSpPr>
        <p:spPr>
          <a:xfrm>
            <a:off x="11265959" y="3877816"/>
            <a:ext cx="0" cy="33203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DA2B2F-759D-93C4-D973-21692419A818}"/>
              </a:ext>
            </a:extLst>
          </p:cNvPr>
          <p:cNvSpPr txBox="1"/>
          <p:nvPr/>
        </p:nvSpPr>
        <p:spPr>
          <a:xfrm>
            <a:off x="729079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b="1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BE71B06-16C9-62A1-5AC6-295017D14920}"/>
              </a:ext>
            </a:extLst>
          </p:cNvPr>
          <p:cNvSpPr txBox="1"/>
          <p:nvPr/>
        </p:nvSpPr>
        <p:spPr>
          <a:xfrm>
            <a:off x="10759721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b="1" dirty="0"/>
          </a:p>
        </p:txBody>
      </p:sp>
      <p:sp>
        <p:nvSpPr>
          <p:cNvPr id="42" name="Google Shape;8269;p116">
            <a:extLst>
              <a:ext uri="{FF2B5EF4-FFF2-40B4-BE49-F238E27FC236}">
                <a16:creationId xmlns:a16="http://schemas.microsoft.com/office/drawing/2014/main" id="{94E283DF-0F7B-C3E4-4D04-5F67C3CD5CF1}"/>
              </a:ext>
            </a:extLst>
          </p:cNvPr>
          <p:cNvSpPr/>
          <p:nvPr/>
        </p:nvSpPr>
        <p:spPr>
          <a:xfrm>
            <a:off x="10911654" y="3120143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55" name="Marcador de pie de página 4">
            <a:extLst>
              <a:ext uri="{FF2B5EF4-FFF2-40B4-BE49-F238E27FC236}">
                <a16:creationId xmlns:a16="http://schemas.microsoft.com/office/drawing/2014/main" id="{C3305437-140B-0D67-5120-929F8B8168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6 de 28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A2790FF0-295B-077A-4349-C1885E45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7" y="3145151"/>
            <a:ext cx="655407" cy="677579"/>
          </a:xfrm>
          <a:prstGeom prst="rect">
            <a:avLst/>
          </a:prstGeom>
        </p:spPr>
      </p:pic>
      <p:cxnSp>
        <p:nvCxnSpPr>
          <p:cNvPr id="1039" name="Google Shape;8274;p116">
            <a:extLst>
              <a:ext uri="{FF2B5EF4-FFF2-40B4-BE49-F238E27FC236}">
                <a16:creationId xmlns:a16="http://schemas.microsoft.com/office/drawing/2014/main" id="{4B08E59D-06B7-FA64-704D-8C68D6C517E4}"/>
              </a:ext>
            </a:extLst>
          </p:cNvPr>
          <p:cNvCxnSpPr>
            <a:cxnSpLocks/>
          </p:cNvCxnSpPr>
          <p:nvPr/>
        </p:nvCxnSpPr>
        <p:spPr>
          <a:xfrm>
            <a:off x="6781800" y="3483940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8274;p116">
            <a:extLst>
              <a:ext uri="{FF2B5EF4-FFF2-40B4-BE49-F238E27FC236}">
                <a16:creationId xmlns:a16="http://schemas.microsoft.com/office/drawing/2014/main" id="{CD26EA54-0BA4-08E1-F656-D829F32421D8}"/>
              </a:ext>
            </a:extLst>
          </p:cNvPr>
          <p:cNvCxnSpPr>
            <a:cxnSpLocks/>
          </p:cNvCxnSpPr>
          <p:nvPr/>
        </p:nvCxnSpPr>
        <p:spPr>
          <a:xfrm>
            <a:off x="9309468" y="3477072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4821DC26-9A43-AA63-804B-CB9D53BB0C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32634"/>
              </a:clrFrom>
              <a:clrTo>
                <a:srgbClr val="132634">
                  <a:alpha val="0"/>
                </a:srgbClr>
              </a:clrTo>
            </a:clrChange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281" y1="49023" x2="65137" y2="53613"/>
                        <a14:foregroundMark x1="51367" y1="51758" x2="51367" y2="51758"/>
                        <a14:foregroundMark x1="48242" y1="15918" x2="48242" y2="15918"/>
                        <a14:backgroundMark x1="47754" y1="45508" x2="47754" y2="45508"/>
                        <a14:backgroundMark x1="52930" y1="44531" x2="52930" y2="44531"/>
                        <a14:backgroundMark x1="33398" y1="76563" x2="33398" y2="76563"/>
                        <a14:backgroundMark x1="32813" y1="72363" x2="39941" y2="77148"/>
                        <a14:backgroundMark x1="32031" y1="73828" x2="35156" y2="75000"/>
                        <a14:backgroundMark x1="44727" y1="48145" x2="44727" y2="48145"/>
                        <a14:backgroundMark x1="46875" y1="45801" x2="44336" y2="48438"/>
                        <a14:backgroundMark x1="47852" y1="46387" x2="51074" y2="45020"/>
                        <a14:backgroundMark x1="55371" y1="47168" x2="49414" y2="43848"/>
                        <a14:backgroundMark x1="47070" y1="45801" x2="54395" y2="45215"/>
                        <a14:backgroundMark x1="44727" y1="45996" x2="54980" y2="45215"/>
                        <a14:backgroundMark x1="46094" y1="46777" x2="54199" y2="44434"/>
                        <a14:backgroundMark x1="49023" y1="44434" x2="52246" y2="44434"/>
                        <a14:backgroundMark x1="47852" y1="44434" x2="52051" y2="44629"/>
                        <a14:backgroundMark x1="48242" y1="44824" x2="52832" y2="44824"/>
                        <a14:backgroundMark x1="49023" y1="44629" x2="53809" y2="44629"/>
                        <a14:backgroundMark x1="47070" y1="44434" x2="51074" y2="44238"/>
                        <a14:backgroundMark x1="47461" y1="44238" x2="52441" y2="43848"/>
                        <a14:backgroundMark x1="48633" y1="44043" x2="53809" y2="44238"/>
                        <a14:backgroundMark x1="48047" y1="45410" x2="54004" y2="45215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89" y="648657"/>
            <a:ext cx="910224" cy="910224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5C2036C3-E723-50B4-DFD3-92E0CEB207E9}"/>
              </a:ext>
            </a:extLst>
          </p:cNvPr>
          <p:cNvSpPr txBox="1"/>
          <p:nvPr/>
        </p:nvSpPr>
        <p:spPr>
          <a:xfrm>
            <a:off x="5911559" y="2432207"/>
            <a:ext cx="102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s-ES" b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65307A8-7AC0-BC49-38EA-BF0ABEFD0E80}"/>
              </a:ext>
            </a:extLst>
          </p:cNvPr>
          <p:cNvSpPr txBox="1"/>
          <p:nvPr/>
        </p:nvSpPr>
        <p:spPr>
          <a:xfrm>
            <a:off x="5057288" y="1485830"/>
            <a:ext cx="2642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Análisis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geométrico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 de las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transformaciones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 del parcelario en función de diferentes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usos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 y tipologías de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municipios</a:t>
            </a:r>
            <a:endParaRPr lang="es-ES" sz="1400" b="1" dirty="0"/>
          </a:p>
        </p:txBody>
      </p:sp>
      <p:sp>
        <p:nvSpPr>
          <p:cNvPr id="40" name="Google Shape;8271;p116">
            <a:extLst>
              <a:ext uri="{FF2B5EF4-FFF2-40B4-BE49-F238E27FC236}">
                <a16:creationId xmlns:a16="http://schemas.microsoft.com/office/drawing/2014/main" id="{DAE2F996-2E6E-B263-8569-BA6B7511997E}"/>
              </a:ext>
            </a:extLst>
          </p:cNvPr>
          <p:cNvSpPr/>
          <p:nvPr/>
        </p:nvSpPr>
        <p:spPr>
          <a:xfrm>
            <a:off x="6007042" y="3149551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7" name="Google Shape;8273;p116">
            <a:extLst>
              <a:ext uri="{FF2B5EF4-FFF2-40B4-BE49-F238E27FC236}">
                <a16:creationId xmlns:a16="http://schemas.microsoft.com/office/drawing/2014/main" id="{8730DD02-7ACA-7E01-B53E-1A4AAEF4FDB0}"/>
              </a:ext>
            </a:extLst>
          </p:cNvPr>
          <p:cNvCxnSpPr>
            <a:cxnSpLocks/>
          </p:cNvCxnSpPr>
          <p:nvPr/>
        </p:nvCxnSpPr>
        <p:spPr>
          <a:xfrm>
            <a:off x="6355351" y="2764728"/>
            <a:ext cx="0" cy="33841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100A085F-9105-0177-1BCD-E6ACC3743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409"/>
          <a:stretch/>
        </p:blipFill>
        <p:spPr>
          <a:xfrm>
            <a:off x="6013596" y="3157514"/>
            <a:ext cx="339374" cy="683262"/>
          </a:xfrm>
          <a:prstGeom prst="rect">
            <a:avLst/>
          </a:prstGeom>
        </p:spPr>
      </p:pic>
      <p:sp>
        <p:nvSpPr>
          <p:cNvPr id="1065" name="CuadroTexto 1064">
            <a:extLst>
              <a:ext uri="{FF2B5EF4-FFF2-40B4-BE49-F238E27FC236}">
                <a16:creationId xmlns:a16="http://schemas.microsoft.com/office/drawing/2014/main" id="{563E07B0-F054-A377-BA65-3366905F7142}"/>
              </a:ext>
            </a:extLst>
          </p:cNvPr>
          <p:cNvSpPr txBox="1"/>
          <p:nvPr/>
        </p:nvSpPr>
        <p:spPr>
          <a:xfrm>
            <a:off x="2357196" y="4524733"/>
            <a:ext cx="28860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Desarrollo de una 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web multiusuario 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la generación y simulación de escenarios futuros </a:t>
            </a:r>
            <a:endParaRPr lang="es-ES" sz="1600" dirty="0"/>
          </a:p>
        </p:txBody>
      </p:sp>
      <p:sp>
        <p:nvSpPr>
          <p:cNvPr id="1066" name="Google Shape;9692;p120">
            <a:extLst>
              <a:ext uri="{FF2B5EF4-FFF2-40B4-BE49-F238E27FC236}">
                <a16:creationId xmlns:a16="http://schemas.microsoft.com/office/drawing/2014/main" id="{9C2F9807-C051-6B1A-E370-B897324AE2B5}"/>
              </a:ext>
            </a:extLst>
          </p:cNvPr>
          <p:cNvSpPr/>
          <p:nvPr/>
        </p:nvSpPr>
        <p:spPr>
          <a:xfrm>
            <a:off x="3451887" y="5713468"/>
            <a:ext cx="696641" cy="653096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cxnSp>
        <p:nvCxnSpPr>
          <p:cNvPr id="1067" name="Google Shape;8273;p116">
            <a:extLst>
              <a:ext uri="{FF2B5EF4-FFF2-40B4-BE49-F238E27FC236}">
                <a16:creationId xmlns:a16="http://schemas.microsoft.com/office/drawing/2014/main" id="{8E96AE53-A205-E652-E635-0C8DA5296F5E}"/>
              </a:ext>
            </a:extLst>
          </p:cNvPr>
          <p:cNvCxnSpPr>
            <a:cxnSpLocks/>
          </p:cNvCxnSpPr>
          <p:nvPr/>
        </p:nvCxnSpPr>
        <p:spPr>
          <a:xfrm>
            <a:off x="1604488" y="3493337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8" name="Google Shape;8273;p116">
            <a:extLst>
              <a:ext uri="{FF2B5EF4-FFF2-40B4-BE49-F238E27FC236}">
                <a16:creationId xmlns:a16="http://schemas.microsoft.com/office/drawing/2014/main" id="{157B3D92-F1C0-6E7D-773F-CB0530887215}"/>
              </a:ext>
            </a:extLst>
          </p:cNvPr>
          <p:cNvCxnSpPr>
            <a:cxnSpLocks/>
          </p:cNvCxnSpPr>
          <p:nvPr/>
        </p:nvCxnSpPr>
        <p:spPr>
          <a:xfrm>
            <a:off x="3786437" y="3871439"/>
            <a:ext cx="0" cy="338415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9" name="CuadroTexto 1068">
            <a:extLst>
              <a:ext uri="{FF2B5EF4-FFF2-40B4-BE49-F238E27FC236}">
                <a16:creationId xmlns:a16="http://schemas.microsoft.com/office/drawing/2014/main" id="{165B7DBC-177F-9C92-822E-29D9F8ACCBE1}"/>
              </a:ext>
            </a:extLst>
          </p:cNvPr>
          <p:cNvSpPr txBox="1"/>
          <p:nvPr/>
        </p:nvSpPr>
        <p:spPr>
          <a:xfrm>
            <a:off x="3310960" y="4201551"/>
            <a:ext cx="97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b="1" dirty="0"/>
          </a:p>
        </p:txBody>
      </p:sp>
      <p:sp>
        <p:nvSpPr>
          <p:cNvPr id="1070" name="Google Shape;8271;p116">
            <a:extLst>
              <a:ext uri="{FF2B5EF4-FFF2-40B4-BE49-F238E27FC236}">
                <a16:creationId xmlns:a16="http://schemas.microsoft.com/office/drawing/2014/main" id="{79173CE3-1B3E-C24D-3291-2CF627B2FDE1}"/>
              </a:ext>
            </a:extLst>
          </p:cNvPr>
          <p:cNvSpPr/>
          <p:nvPr/>
        </p:nvSpPr>
        <p:spPr>
          <a:xfrm>
            <a:off x="3438023" y="3139590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71" name="Imagen 1070">
            <a:extLst>
              <a:ext uri="{FF2B5EF4-FFF2-40B4-BE49-F238E27FC236}">
                <a16:creationId xmlns:a16="http://schemas.microsoft.com/office/drawing/2014/main" id="{98051A16-6199-1B6B-C17A-A71735D9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8"/>
          <a:stretch/>
        </p:blipFill>
        <p:spPr>
          <a:xfrm>
            <a:off x="3447580" y="3139659"/>
            <a:ext cx="515018" cy="695004"/>
          </a:xfrm>
          <a:prstGeom prst="rect">
            <a:avLst/>
          </a:prstGeom>
        </p:spPr>
      </p:pic>
      <p:cxnSp>
        <p:nvCxnSpPr>
          <p:cNvPr id="1072" name="Google Shape;8274;p116">
            <a:extLst>
              <a:ext uri="{FF2B5EF4-FFF2-40B4-BE49-F238E27FC236}">
                <a16:creationId xmlns:a16="http://schemas.microsoft.com/office/drawing/2014/main" id="{FFC21304-445E-0B1B-7912-B806E2316A4A}"/>
              </a:ext>
            </a:extLst>
          </p:cNvPr>
          <p:cNvCxnSpPr>
            <a:cxnSpLocks/>
          </p:cNvCxnSpPr>
          <p:nvPr/>
        </p:nvCxnSpPr>
        <p:spPr>
          <a:xfrm>
            <a:off x="4210050" y="3495675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1" name="CuadroTexto 1080">
            <a:extLst>
              <a:ext uri="{FF2B5EF4-FFF2-40B4-BE49-F238E27FC236}">
                <a16:creationId xmlns:a16="http://schemas.microsoft.com/office/drawing/2014/main" id="{33AA0A9B-AA35-F837-9B8E-B14A406E90D4}"/>
              </a:ext>
            </a:extLst>
          </p:cNvPr>
          <p:cNvSpPr txBox="1"/>
          <p:nvPr/>
        </p:nvSpPr>
        <p:spPr>
          <a:xfrm>
            <a:off x="10437918" y="4569209"/>
            <a:ext cx="1774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alidación</a:t>
            </a:r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 entornos controlados </a:t>
            </a:r>
            <a:endParaRPr lang="es-ES" sz="1600" dirty="0"/>
          </a:p>
        </p:txBody>
      </p:sp>
      <p:sp>
        <p:nvSpPr>
          <p:cNvPr id="1085" name="CuadroTexto 1084">
            <a:extLst>
              <a:ext uri="{FF2B5EF4-FFF2-40B4-BE49-F238E27FC236}">
                <a16:creationId xmlns:a16="http://schemas.microsoft.com/office/drawing/2014/main" id="{03E88B4E-E809-6A54-40D3-25AE0A4056BD}"/>
              </a:ext>
            </a:extLst>
          </p:cNvPr>
          <p:cNvSpPr txBox="1"/>
          <p:nvPr/>
        </p:nvSpPr>
        <p:spPr>
          <a:xfrm>
            <a:off x="8464423" y="2418090"/>
            <a:ext cx="13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084" name="Grupo 1083">
            <a:extLst>
              <a:ext uri="{FF2B5EF4-FFF2-40B4-BE49-F238E27FC236}">
                <a16:creationId xmlns:a16="http://schemas.microsoft.com/office/drawing/2014/main" id="{71B4611A-AE43-7821-0265-E2D30D469DAA}"/>
              </a:ext>
            </a:extLst>
          </p:cNvPr>
          <p:cNvGrpSpPr/>
          <p:nvPr/>
        </p:nvGrpSpPr>
        <p:grpSpPr>
          <a:xfrm rot="2531261">
            <a:off x="8719578" y="858598"/>
            <a:ext cx="502026" cy="514034"/>
            <a:chOff x="5682909" y="5623249"/>
            <a:chExt cx="668687" cy="684682"/>
          </a:xfrm>
        </p:grpSpPr>
        <p:sp>
          <p:nvSpPr>
            <p:cNvPr id="1089" name="Rectángulo: esquinas redondeadas 1088">
              <a:extLst>
                <a:ext uri="{FF2B5EF4-FFF2-40B4-BE49-F238E27FC236}">
                  <a16:creationId xmlns:a16="http://schemas.microsoft.com/office/drawing/2014/main" id="{CC66C76F-DEFB-AF5A-CA62-05DD5BAAC3E6}"/>
                </a:ext>
              </a:extLst>
            </p:cNvPr>
            <p:cNvSpPr/>
            <p:nvPr/>
          </p:nvSpPr>
          <p:spPr>
            <a:xfrm>
              <a:off x="5682909" y="5623249"/>
              <a:ext cx="302754" cy="684682"/>
            </a:xfrm>
            <a:prstGeom prst="roundRect">
              <a:avLst/>
            </a:prstGeom>
            <a:noFill/>
            <a:ln w="38100">
              <a:solidFill>
                <a:srgbClr val="5F7D9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0" name="Rectángulo: esquinas redondeadas 1089">
              <a:extLst>
                <a:ext uri="{FF2B5EF4-FFF2-40B4-BE49-F238E27FC236}">
                  <a16:creationId xmlns:a16="http://schemas.microsoft.com/office/drawing/2014/main" id="{B58A1947-6BDD-9950-F386-D8E9F25B9C17}"/>
                </a:ext>
              </a:extLst>
            </p:cNvPr>
            <p:cNvSpPr/>
            <p:nvPr/>
          </p:nvSpPr>
          <p:spPr>
            <a:xfrm>
              <a:off x="6057869" y="5631200"/>
              <a:ext cx="279891" cy="421932"/>
            </a:xfrm>
            <a:prstGeom prst="roundRect">
              <a:avLst/>
            </a:prstGeom>
            <a:noFill/>
            <a:ln w="38100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1" name="Rectángulo: esquinas redondeadas 1090">
              <a:extLst>
                <a:ext uri="{FF2B5EF4-FFF2-40B4-BE49-F238E27FC236}">
                  <a16:creationId xmlns:a16="http://schemas.microsoft.com/office/drawing/2014/main" id="{5B9165D0-CACE-D701-0EFA-A2FDB19CF950}"/>
                </a:ext>
              </a:extLst>
            </p:cNvPr>
            <p:cNvSpPr/>
            <p:nvPr/>
          </p:nvSpPr>
          <p:spPr>
            <a:xfrm>
              <a:off x="6057869" y="6122194"/>
              <a:ext cx="293727" cy="185737"/>
            </a:xfrm>
            <a:prstGeom prst="roundRect">
              <a:avLst/>
            </a:prstGeom>
            <a:noFill/>
            <a:ln w="38100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086" name="CuadroTexto 1085">
            <a:extLst>
              <a:ext uri="{FF2B5EF4-FFF2-40B4-BE49-F238E27FC236}">
                <a16:creationId xmlns:a16="http://schemas.microsoft.com/office/drawing/2014/main" id="{C0E7BDDF-4205-8582-AD31-259F9D3F04CB}"/>
              </a:ext>
            </a:extLst>
          </p:cNvPr>
          <p:cNvSpPr txBox="1"/>
          <p:nvPr/>
        </p:nvSpPr>
        <p:spPr>
          <a:xfrm>
            <a:off x="7706163" y="1539847"/>
            <a:ext cx="2427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Simulación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 de transformaciones geométricas de las parcelas en función de la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demanda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 de usos</a:t>
            </a:r>
            <a:endParaRPr lang="es-ES" sz="1400" b="1" dirty="0"/>
          </a:p>
        </p:txBody>
      </p:sp>
      <p:sp>
        <p:nvSpPr>
          <p:cNvPr id="1087" name="Google Shape;8271;p116">
            <a:extLst>
              <a:ext uri="{FF2B5EF4-FFF2-40B4-BE49-F238E27FC236}">
                <a16:creationId xmlns:a16="http://schemas.microsoft.com/office/drawing/2014/main" id="{062F845C-C3C8-5B00-8D9E-DE641CE1F0FF}"/>
              </a:ext>
            </a:extLst>
          </p:cNvPr>
          <p:cNvSpPr/>
          <p:nvPr/>
        </p:nvSpPr>
        <p:spPr>
          <a:xfrm>
            <a:off x="8552253" y="3128764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88" name="Imagen 1087">
            <a:extLst>
              <a:ext uri="{FF2B5EF4-FFF2-40B4-BE49-F238E27FC236}">
                <a16:creationId xmlns:a16="http://schemas.microsoft.com/office/drawing/2014/main" id="{75F5B953-B03E-DD4C-2396-22DA15D3A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3324" y="2740070"/>
            <a:ext cx="3657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Ciudad con nieve&#10;&#10;Descripción generada automáticamente">
            <a:extLst>
              <a:ext uri="{FF2B5EF4-FFF2-40B4-BE49-F238E27FC236}">
                <a16:creationId xmlns:a16="http://schemas.microsoft.com/office/drawing/2014/main" id="{A474A705-B561-7714-E512-63C5B65A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8115" r="3698" b="14885"/>
          <a:stretch/>
        </p:blipFill>
        <p:spPr>
          <a:xfrm>
            <a:off x="2532" y="1280932"/>
            <a:ext cx="12189468" cy="520559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56A1255-5985-AD56-FDF7-405ECE9654DF}"/>
              </a:ext>
            </a:extLst>
          </p:cNvPr>
          <p:cNvSpPr/>
          <p:nvPr/>
        </p:nvSpPr>
        <p:spPr>
          <a:xfrm>
            <a:off x="0" y="6492875"/>
            <a:ext cx="12192000" cy="367293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globe green&quot; Icon - Download for free – Iconduck">
            <a:extLst>
              <a:ext uri="{FF2B5EF4-FFF2-40B4-BE49-F238E27FC236}">
                <a16:creationId xmlns:a16="http://schemas.microsoft.com/office/drawing/2014/main" id="{DA3E7683-B31E-69DC-2204-B6BED66E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778" y="6534214"/>
            <a:ext cx="282444" cy="2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9AC5DFF-DF2F-A6B1-78E7-31DD95F84783}"/>
              </a:ext>
            </a:extLst>
          </p:cNvPr>
          <p:cNvSpPr txBox="1">
            <a:spLocks/>
          </p:cNvSpPr>
          <p:nvPr/>
        </p:nvSpPr>
        <p:spPr>
          <a:xfrm>
            <a:off x="2882781" y="6492875"/>
            <a:ext cx="16416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Nikolai Shurupov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38C7353-F4AC-D2C6-BAFB-4E823C6E36CD}"/>
              </a:ext>
            </a:extLst>
          </p:cNvPr>
          <p:cNvSpPr txBox="1">
            <a:spLocks/>
          </p:cNvSpPr>
          <p:nvPr/>
        </p:nvSpPr>
        <p:spPr>
          <a:xfrm>
            <a:off x="180767" y="6492875"/>
            <a:ext cx="12136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15/11/2023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054D44D1-604A-1095-0BD3-54ABB9B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6364" y="6492874"/>
            <a:ext cx="1281374" cy="365125"/>
          </a:xfrm>
        </p:spPr>
        <p:txBody>
          <a:bodyPr/>
          <a:lstStyle/>
          <a:p>
            <a:r>
              <a:rPr lang="es-ES" sz="1400" b="1" dirty="0">
                <a:solidFill>
                  <a:schemeClr val="bg1"/>
                </a:solidFill>
              </a:rPr>
              <a:t>V SITIG UAH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0EA056-CDB4-4194-E10F-8E29FCBC7F8C}"/>
              </a:ext>
            </a:extLst>
          </p:cNvPr>
          <p:cNvSpPr txBox="1"/>
          <p:nvPr/>
        </p:nvSpPr>
        <p:spPr>
          <a:xfrm>
            <a:off x="4928128" y="-108950"/>
            <a:ext cx="261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ÍNDICE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586BD6-8762-C077-1237-AD640D57B5DD}"/>
              </a:ext>
            </a:extLst>
          </p:cNvPr>
          <p:cNvSpPr/>
          <p:nvPr/>
        </p:nvSpPr>
        <p:spPr>
          <a:xfrm>
            <a:off x="0" y="0"/>
            <a:ext cx="12192000" cy="572352"/>
          </a:xfrm>
          <a:prstGeom prst="rect">
            <a:avLst/>
          </a:prstGeom>
          <a:solidFill>
            <a:srgbClr val="1B4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0CAFFF-D97E-E286-7970-B09B2116B9CE}"/>
              </a:ext>
            </a:extLst>
          </p:cNvPr>
          <p:cNvSpPr txBox="1"/>
          <p:nvPr/>
        </p:nvSpPr>
        <p:spPr>
          <a:xfrm>
            <a:off x="2488550" y="-103564"/>
            <a:ext cx="730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+mj-lt"/>
              </a:rPr>
              <a:t>INTRODUCCIÓN - AVANCES</a:t>
            </a:r>
          </a:p>
        </p:txBody>
      </p:sp>
      <p:sp>
        <p:nvSpPr>
          <p:cNvPr id="29" name="Google Shape;8268;p116">
            <a:extLst>
              <a:ext uri="{FF2B5EF4-FFF2-40B4-BE49-F238E27FC236}">
                <a16:creationId xmlns:a16="http://schemas.microsoft.com/office/drawing/2014/main" id="{2B98FFDC-8602-83AC-98F7-9936689349B2}"/>
              </a:ext>
            </a:extLst>
          </p:cNvPr>
          <p:cNvSpPr/>
          <p:nvPr/>
        </p:nvSpPr>
        <p:spPr>
          <a:xfrm>
            <a:off x="884141" y="803519"/>
            <a:ext cx="677579" cy="67757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DA2B2F-759D-93C4-D973-21692419A818}"/>
              </a:ext>
            </a:extLst>
          </p:cNvPr>
          <p:cNvSpPr txBox="1"/>
          <p:nvPr/>
        </p:nvSpPr>
        <p:spPr>
          <a:xfrm>
            <a:off x="869060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1</a:t>
            </a:r>
            <a:endParaRPr lang="es-ES" sz="14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BE71B06-16C9-62A1-5AC6-295017D14920}"/>
              </a:ext>
            </a:extLst>
          </p:cNvPr>
          <p:cNvSpPr txBox="1"/>
          <p:nvPr/>
        </p:nvSpPr>
        <p:spPr>
          <a:xfrm>
            <a:off x="10911654" y="567733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5</a:t>
            </a:r>
            <a:endParaRPr lang="es-ES" sz="1400" dirty="0"/>
          </a:p>
        </p:txBody>
      </p:sp>
      <p:sp>
        <p:nvSpPr>
          <p:cNvPr id="42" name="Google Shape;8269;p116">
            <a:extLst>
              <a:ext uri="{FF2B5EF4-FFF2-40B4-BE49-F238E27FC236}">
                <a16:creationId xmlns:a16="http://schemas.microsoft.com/office/drawing/2014/main" id="{94E283DF-0F7B-C3E4-4D04-5F67C3CD5CF1}"/>
              </a:ext>
            </a:extLst>
          </p:cNvPr>
          <p:cNvSpPr/>
          <p:nvPr/>
        </p:nvSpPr>
        <p:spPr>
          <a:xfrm>
            <a:off x="10911654" y="778167"/>
            <a:ext cx="693434" cy="693432"/>
          </a:xfrm>
          <a:prstGeom prst="diamond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55" name="Marcador de pie de página 4">
            <a:extLst>
              <a:ext uri="{FF2B5EF4-FFF2-40B4-BE49-F238E27FC236}">
                <a16:creationId xmlns:a16="http://schemas.microsoft.com/office/drawing/2014/main" id="{C3305437-140B-0D67-5120-929F8B8168AF}"/>
              </a:ext>
            </a:extLst>
          </p:cNvPr>
          <p:cNvSpPr txBox="1">
            <a:spLocks/>
          </p:cNvSpPr>
          <p:nvPr/>
        </p:nvSpPr>
        <p:spPr>
          <a:xfrm>
            <a:off x="10552222" y="6486525"/>
            <a:ext cx="1281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/>
                </a:solidFill>
              </a:rPr>
              <a:t>7 de 28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A2790FF0-295B-077A-4349-C1885E45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7" y="803175"/>
            <a:ext cx="655407" cy="677579"/>
          </a:xfrm>
          <a:prstGeom prst="rect">
            <a:avLst/>
          </a:prstGeom>
        </p:spPr>
      </p:pic>
      <p:cxnSp>
        <p:nvCxnSpPr>
          <p:cNvPr id="1039" name="Google Shape;8274;p116">
            <a:extLst>
              <a:ext uri="{FF2B5EF4-FFF2-40B4-BE49-F238E27FC236}">
                <a16:creationId xmlns:a16="http://schemas.microsoft.com/office/drawing/2014/main" id="{4B08E59D-06B7-FA64-704D-8C68D6C517E4}"/>
              </a:ext>
            </a:extLst>
          </p:cNvPr>
          <p:cNvCxnSpPr>
            <a:cxnSpLocks/>
          </p:cNvCxnSpPr>
          <p:nvPr/>
        </p:nvCxnSpPr>
        <p:spPr>
          <a:xfrm>
            <a:off x="6781800" y="1141964"/>
            <a:ext cx="1712714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8274;p116">
            <a:extLst>
              <a:ext uri="{FF2B5EF4-FFF2-40B4-BE49-F238E27FC236}">
                <a16:creationId xmlns:a16="http://schemas.microsoft.com/office/drawing/2014/main" id="{CD26EA54-0BA4-08E1-F656-D829F32421D8}"/>
              </a:ext>
            </a:extLst>
          </p:cNvPr>
          <p:cNvCxnSpPr>
            <a:cxnSpLocks/>
          </p:cNvCxnSpPr>
          <p:nvPr/>
        </p:nvCxnSpPr>
        <p:spPr>
          <a:xfrm>
            <a:off x="9309468" y="1135096"/>
            <a:ext cx="1527530" cy="0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C2036C3-E723-50B4-DFD3-92E0CEB207E9}"/>
              </a:ext>
            </a:extLst>
          </p:cNvPr>
          <p:cNvSpPr txBox="1"/>
          <p:nvPr/>
        </p:nvSpPr>
        <p:spPr>
          <a:xfrm>
            <a:off x="5993279" y="588209"/>
            <a:ext cx="102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s-ES" sz="1400" dirty="0"/>
          </a:p>
        </p:txBody>
      </p:sp>
      <p:sp>
        <p:nvSpPr>
          <p:cNvPr id="40" name="Google Shape;8271;p116">
            <a:extLst>
              <a:ext uri="{FF2B5EF4-FFF2-40B4-BE49-F238E27FC236}">
                <a16:creationId xmlns:a16="http://schemas.microsoft.com/office/drawing/2014/main" id="{DAE2F996-2E6E-B263-8569-BA6B7511997E}"/>
              </a:ext>
            </a:extLst>
          </p:cNvPr>
          <p:cNvSpPr/>
          <p:nvPr/>
        </p:nvSpPr>
        <p:spPr>
          <a:xfrm>
            <a:off x="6007042" y="807575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100A085F-9105-0177-1BCD-E6ACC3743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409"/>
          <a:stretch/>
        </p:blipFill>
        <p:spPr>
          <a:xfrm>
            <a:off x="6013596" y="815538"/>
            <a:ext cx="339374" cy="683262"/>
          </a:xfrm>
          <a:prstGeom prst="rect">
            <a:avLst/>
          </a:prstGeom>
        </p:spPr>
      </p:pic>
      <p:cxnSp>
        <p:nvCxnSpPr>
          <p:cNvPr id="1067" name="Google Shape;8273;p116">
            <a:extLst>
              <a:ext uri="{FF2B5EF4-FFF2-40B4-BE49-F238E27FC236}">
                <a16:creationId xmlns:a16="http://schemas.microsoft.com/office/drawing/2014/main" id="{8E96AE53-A205-E652-E635-0C8DA5296F5E}"/>
              </a:ext>
            </a:extLst>
          </p:cNvPr>
          <p:cNvCxnSpPr>
            <a:cxnSpLocks/>
          </p:cNvCxnSpPr>
          <p:nvPr/>
        </p:nvCxnSpPr>
        <p:spPr>
          <a:xfrm>
            <a:off x="1604488" y="1151361"/>
            <a:ext cx="1795937" cy="11863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9" name="CuadroTexto 1068">
            <a:extLst>
              <a:ext uri="{FF2B5EF4-FFF2-40B4-BE49-F238E27FC236}">
                <a16:creationId xmlns:a16="http://schemas.microsoft.com/office/drawing/2014/main" id="{165B7DBC-177F-9C92-822E-29D9F8ACCBE1}"/>
              </a:ext>
            </a:extLst>
          </p:cNvPr>
          <p:cNvSpPr txBox="1"/>
          <p:nvPr/>
        </p:nvSpPr>
        <p:spPr>
          <a:xfrm>
            <a:off x="3434244" y="561139"/>
            <a:ext cx="9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ETAPA 2</a:t>
            </a:r>
            <a:endParaRPr lang="es-ES" sz="1400" dirty="0"/>
          </a:p>
        </p:txBody>
      </p:sp>
      <p:sp>
        <p:nvSpPr>
          <p:cNvPr id="1070" name="Google Shape;8271;p116">
            <a:extLst>
              <a:ext uri="{FF2B5EF4-FFF2-40B4-BE49-F238E27FC236}">
                <a16:creationId xmlns:a16="http://schemas.microsoft.com/office/drawing/2014/main" id="{79173CE3-1B3E-C24D-3291-2CF627B2FDE1}"/>
              </a:ext>
            </a:extLst>
          </p:cNvPr>
          <p:cNvSpPr/>
          <p:nvPr/>
        </p:nvSpPr>
        <p:spPr>
          <a:xfrm>
            <a:off x="3438023" y="797614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71" name="Imagen 1070">
            <a:extLst>
              <a:ext uri="{FF2B5EF4-FFF2-40B4-BE49-F238E27FC236}">
                <a16:creationId xmlns:a16="http://schemas.microsoft.com/office/drawing/2014/main" id="{98051A16-6199-1B6B-C17A-A71735D9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8"/>
          <a:stretch/>
        </p:blipFill>
        <p:spPr>
          <a:xfrm>
            <a:off x="3447580" y="797683"/>
            <a:ext cx="515018" cy="695004"/>
          </a:xfrm>
          <a:prstGeom prst="rect">
            <a:avLst/>
          </a:prstGeom>
        </p:spPr>
      </p:pic>
      <p:cxnSp>
        <p:nvCxnSpPr>
          <p:cNvPr id="1072" name="Google Shape;8274;p116">
            <a:extLst>
              <a:ext uri="{FF2B5EF4-FFF2-40B4-BE49-F238E27FC236}">
                <a16:creationId xmlns:a16="http://schemas.microsoft.com/office/drawing/2014/main" id="{FFC21304-445E-0B1B-7912-B806E2316A4A}"/>
              </a:ext>
            </a:extLst>
          </p:cNvPr>
          <p:cNvCxnSpPr>
            <a:cxnSpLocks/>
          </p:cNvCxnSpPr>
          <p:nvPr/>
        </p:nvCxnSpPr>
        <p:spPr>
          <a:xfrm>
            <a:off x="4210050" y="1153699"/>
            <a:ext cx="1739609" cy="9128"/>
          </a:xfrm>
          <a:prstGeom prst="straightConnector1">
            <a:avLst/>
          </a:prstGeom>
          <a:noFill/>
          <a:ln w="3810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5" name="CuadroTexto 1084">
            <a:extLst>
              <a:ext uri="{FF2B5EF4-FFF2-40B4-BE49-F238E27FC236}">
                <a16:creationId xmlns:a16="http://schemas.microsoft.com/office/drawing/2014/main" id="{03E88B4E-E809-6A54-40D3-25AE0A4056BD}"/>
              </a:ext>
            </a:extLst>
          </p:cNvPr>
          <p:cNvSpPr txBox="1"/>
          <p:nvPr/>
        </p:nvSpPr>
        <p:spPr>
          <a:xfrm>
            <a:off x="8547402" y="577245"/>
            <a:ext cx="1337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ETAPA</a:t>
            </a:r>
            <a:r>
              <a:rPr lang="es-ES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087" name="Google Shape;8271;p116">
            <a:extLst>
              <a:ext uri="{FF2B5EF4-FFF2-40B4-BE49-F238E27FC236}">
                <a16:creationId xmlns:a16="http://schemas.microsoft.com/office/drawing/2014/main" id="{062F845C-C3C8-5B00-8D9E-DE641CE1F0FF}"/>
              </a:ext>
            </a:extLst>
          </p:cNvPr>
          <p:cNvSpPr/>
          <p:nvPr/>
        </p:nvSpPr>
        <p:spPr>
          <a:xfrm>
            <a:off x="8552253" y="786788"/>
            <a:ext cx="696619" cy="696617"/>
          </a:xfrm>
          <a:prstGeom prst="diamond">
            <a:avLst/>
          </a:prstGeom>
          <a:solidFill>
            <a:srgbClr val="FFFF00"/>
          </a:solidFill>
          <a:ln w="9525" cap="flat" cmpd="sng">
            <a:solidFill>
              <a:srgbClr val="3749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oogle Shape;11421;p126">
            <a:extLst>
              <a:ext uri="{FF2B5EF4-FFF2-40B4-BE49-F238E27FC236}">
                <a16:creationId xmlns:a16="http://schemas.microsoft.com/office/drawing/2014/main" id="{A26C301D-8D86-1563-805C-CAB23733DF41}"/>
              </a:ext>
            </a:extLst>
          </p:cNvPr>
          <p:cNvGrpSpPr/>
          <p:nvPr/>
        </p:nvGrpSpPr>
        <p:grpSpPr>
          <a:xfrm>
            <a:off x="11120050" y="1496459"/>
            <a:ext cx="392385" cy="417116"/>
            <a:chOff x="-6713450" y="2397900"/>
            <a:chExt cx="295375" cy="291450"/>
          </a:xfrm>
        </p:grpSpPr>
        <p:sp>
          <p:nvSpPr>
            <p:cNvPr id="3" name="Google Shape;11422;p126">
              <a:extLst>
                <a:ext uri="{FF2B5EF4-FFF2-40B4-BE49-F238E27FC236}">
                  <a16:creationId xmlns:a16="http://schemas.microsoft.com/office/drawing/2014/main" id="{BE1D2662-2935-1DF2-45F4-2779DF75091B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423;p126">
              <a:extLst>
                <a:ext uri="{FF2B5EF4-FFF2-40B4-BE49-F238E27FC236}">
                  <a16:creationId xmlns:a16="http://schemas.microsoft.com/office/drawing/2014/main" id="{03C39F81-1CAE-66E6-DF7B-E72591E82568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9692;p120">
            <a:extLst>
              <a:ext uri="{FF2B5EF4-FFF2-40B4-BE49-F238E27FC236}">
                <a16:creationId xmlns:a16="http://schemas.microsoft.com/office/drawing/2014/main" id="{2EF75155-9644-885C-7773-6F0A47AC4C55}"/>
              </a:ext>
            </a:extLst>
          </p:cNvPr>
          <p:cNvSpPr/>
          <p:nvPr/>
        </p:nvSpPr>
        <p:spPr>
          <a:xfrm>
            <a:off x="3590337" y="1520129"/>
            <a:ext cx="419739" cy="393503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grpSp>
        <p:nvGrpSpPr>
          <p:cNvPr id="6" name="Google Shape;11547;p126">
            <a:extLst>
              <a:ext uri="{FF2B5EF4-FFF2-40B4-BE49-F238E27FC236}">
                <a16:creationId xmlns:a16="http://schemas.microsoft.com/office/drawing/2014/main" id="{B6703C4A-9328-E9C0-BF64-98A145BD027A}"/>
              </a:ext>
            </a:extLst>
          </p:cNvPr>
          <p:cNvGrpSpPr/>
          <p:nvPr/>
        </p:nvGrpSpPr>
        <p:grpSpPr>
          <a:xfrm>
            <a:off x="1035555" y="1504488"/>
            <a:ext cx="358905" cy="360813"/>
            <a:chOff x="-3852025" y="2764950"/>
            <a:chExt cx="291450" cy="293000"/>
          </a:xfrm>
        </p:grpSpPr>
        <p:sp>
          <p:nvSpPr>
            <p:cNvPr id="8" name="Google Shape;11548;p126">
              <a:extLst>
                <a:ext uri="{FF2B5EF4-FFF2-40B4-BE49-F238E27FC236}">
                  <a16:creationId xmlns:a16="http://schemas.microsoft.com/office/drawing/2014/main" id="{96405D05-39A9-D621-0D31-F483C1745A75}"/>
                </a:ext>
              </a:extLst>
            </p:cNvPr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549;p126">
              <a:extLst>
                <a:ext uri="{FF2B5EF4-FFF2-40B4-BE49-F238E27FC236}">
                  <a16:creationId xmlns:a16="http://schemas.microsoft.com/office/drawing/2014/main" id="{9AB49173-525F-4C42-D8BC-4C39510217EA}"/>
                </a:ext>
              </a:extLst>
            </p:cNvPr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425428FB-A8A7-FADB-9B2D-1046EF3F35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32634"/>
              </a:clrFrom>
              <a:clrTo>
                <a:srgbClr val="132634">
                  <a:alpha val="0"/>
                </a:srgbClr>
              </a:clrTo>
            </a:clrChange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281" y1="49023" x2="65137" y2="53613"/>
                        <a14:foregroundMark x1="51367" y1="51758" x2="51367" y2="51758"/>
                        <a14:foregroundMark x1="48242" y1="15918" x2="48242" y2="15918"/>
                        <a14:backgroundMark x1="47754" y1="45508" x2="47754" y2="45508"/>
                        <a14:backgroundMark x1="52930" y1="44531" x2="52930" y2="44531"/>
                        <a14:backgroundMark x1="33398" y1="76563" x2="33398" y2="76563"/>
                        <a14:backgroundMark x1="32813" y1="72363" x2="39941" y2="77148"/>
                        <a14:backgroundMark x1="32031" y1="73828" x2="35156" y2="75000"/>
                        <a14:backgroundMark x1="44727" y1="48145" x2="44727" y2="48145"/>
                        <a14:backgroundMark x1="46875" y1="45801" x2="44336" y2="48438"/>
                        <a14:backgroundMark x1="47852" y1="46387" x2="51074" y2="45020"/>
                        <a14:backgroundMark x1="55371" y1="47168" x2="49414" y2="43848"/>
                        <a14:backgroundMark x1="47070" y1="45801" x2="54395" y2="45215"/>
                        <a14:backgroundMark x1="44727" y1="45996" x2="54980" y2="45215"/>
                        <a14:backgroundMark x1="46094" y1="46777" x2="54199" y2="44434"/>
                        <a14:backgroundMark x1="49023" y1="44434" x2="52246" y2="44434"/>
                        <a14:backgroundMark x1="47852" y1="44434" x2="52051" y2="44629"/>
                        <a14:backgroundMark x1="48242" y1="44824" x2="52832" y2="44824"/>
                        <a14:backgroundMark x1="49023" y1="44629" x2="53809" y2="44629"/>
                        <a14:backgroundMark x1="47070" y1="44434" x2="51074" y2="44238"/>
                        <a14:backgroundMark x1="47461" y1="44238" x2="52441" y2="43848"/>
                        <a14:backgroundMark x1="48633" y1="44043" x2="53809" y2="44238"/>
                        <a14:backgroundMark x1="48047" y1="45410" x2="54004" y2="45215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4" y="1430801"/>
            <a:ext cx="655620" cy="65562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DE8FC8A5-0511-7A9B-1764-35326D5B19B3}"/>
              </a:ext>
            </a:extLst>
          </p:cNvPr>
          <p:cNvGrpSpPr/>
          <p:nvPr/>
        </p:nvGrpSpPr>
        <p:grpSpPr>
          <a:xfrm rot="2531261">
            <a:off x="8757402" y="1569471"/>
            <a:ext cx="321319" cy="329005"/>
            <a:chOff x="5682909" y="5623249"/>
            <a:chExt cx="668687" cy="684682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AD161E1B-F7FF-629F-A1A0-F6FB46DF7666}"/>
                </a:ext>
              </a:extLst>
            </p:cNvPr>
            <p:cNvSpPr/>
            <p:nvPr/>
          </p:nvSpPr>
          <p:spPr>
            <a:xfrm>
              <a:off x="5682909" y="5623249"/>
              <a:ext cx="302754" cy="68468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4C4C1341-28F0-88EF-9B94-59652ED1A29B}"/>
                </a:ext>
              </a:extLst>
            </p:cNvPr>
            <p:cNvSpPr/>
            <p:nvPr/>
          </p:nvSpPr>
          <p:spPr>
            <a:xfrm>
              <a:off x="6057869" y="5631200"/>
              <a:ext cx="279891" cy="421932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081421DC-8495-25EB-A08E-420681620D2A}"/>
                </a:ext>
              </a:extLst>
            </p:cNvPr>
            <p:cNvSpPr/>
            <p:nvPr/>
          </p:nvSpPr>
          <p:spPr>
            <a:xfrm>
              <a:off x="6057869" y="6122194"/>
              <a:ext cx="293727" cy="185737"/>
            </a:xfrm>
            <a:prstGeom prst="roundRect">
              <a:avLst/>
            </a:prstGeom>
            <a:noFill/>
            <a:ln w="28575">
              <a:solidFill>
                <a:srgbClr val="5F7D9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1817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1816</Words>
  <Application>Microsoft Office PowerPoint</Application>
  <PresentationFormat>Panorámica</PresentationFormat>
  <Paragraphs>444</Paragraphs>
  <Slides>31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Shurupov Nikolai</dc:creator>
  <cp:lastModifiedBy>Shurupov Nikolai</cp:lastModifiedBy>
  <cp:revision>2</cp:revision>
  <dcterms:created xsi:type="dcterms:W3CDTF">2023-11-12T04:24:49Z</dcterms:created>
  <dcterms:modified xsi:type="dcterms:W3CDTF">2023-11-15T06:16:20Z</dcterms:modified>
</cp:coreProperties>
</file>