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20" r:id="rId5"/>
    <p:sldId id="333" r:id="rId6"/>
    <p:sldId id="326" r:id="rId7"/>
    <p:sldId id="327" r:id="rId8"/>
    <p:sldId id="328" r:id="rId9"/>
    <p:sldId id="329" r:id="rId10"/>
    <p:sldId id="331" r:id="rId11"/>
    <p:sldId id="332" r:id="rId12"/>
    <p:sldId id="334" r:id="rId13"/>
    <p:sldId id="340" r:id="rId14"/>
    <p:sldId id="341" r:id="rId15"/>
    <p:sldId id="339" r:id="rId16"/>
    <p:sldId id="342" r:id="rId17"/>
    <p:sldId id="335" r:id="rId18"/>
    <p:sldId id="343" r:id="rId19"/>
    <p:sldId id="336" r:id="rId20"/>
    <p:sldId id="337" r:id="rId21"/>
  </p:sldIdLst>
  <p:sldSz cx="12192000" cy="6858000"/>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B5F75"/>
    <a:srgbClr val="48A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4727C-36CE-CB4C-0873-AC5E475A444C}" v="559" dt="2022-03-23T14:05:29.471"/>
    <p1510:client id="{5B75E89B-4E81-3CDD-B41E-66A70A10C281}" v="85" dt="2022-03-23T14:25:00.787"/>
    <p1510:client id="{FE8CB6B5-3CF4-A5B4-6189-7157AA1DD3BF}" v="236" dt="2022-03-23T11:22:43.45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89760" autoAdjust="0"/>
  </p:normalViewPr>
  <p:slideViewPr>
    <p:cSldViewPr snapToGrid="0">
      <p:cViewPr varScale="1">
        <p:scale>
          <a:sx n="102" d="100"/>
          <a:sy n="102" d="100"/>
        </p:scale>
        <p:origin x="81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sonas Senekkis" userId="9c35a381-7821-4a8a-a610-fc21c70fca29" providerId="ADAL" clId="{4083E475-AC9A-4CFE-9671-3B8D8EBE7E82}"/>
    <pc:docChg chg="undo custSel delSld modSld">
      <pc:chgData name="Iasonas Senekkis" userId="9c35a381-7821-4a8a-a610-fc21c70fca29" providerId="ADAL" clId="{4083E475-AC9A-4CFE-9671-3B8D8EBE7E82}" dt="2022-03-23T09:40:46.204" v="270" actId="14100"/>
      <pc:docMkLst>
        <pc:docMk/>
      </pc:docMkLst>
      <pc:sldChg chg="modSp">
        <pc:chgData name="Iasonas Senekkis" userId="9c35a381-7821-4a8a-a610-fc21c70fca29" providerId="ADAL" clId="{4083E475-AC9A-4CFE-9671-3B8D8EBE7E82}" dt="2022-03-23T09:29:41.130" v="19" actId="20577"/>
        <pc:sldMkLst>
          <pc:docMk/>
          <pc:sldMk cId="1087754156" sldId="299"/>
        </pc:sldMkLst>
        <pc:spChg chg="mod">
          <ac:chgData name="Iasonas Senekkis" userId="9c35a381-7821-4a8a-a610-fc21c70fca29" providerId="ADAL" clId="{4083E475-AC9A-4CFE-9671-3B8D8EBE7E82}" dt="2022-03-23T09:29:29.155" v="7" actId="6549"/>
          <ac:spMkLst>
            <pc:docMk/>
            <pc:sldMk cId="1087754156" sldId="299"/>
            <ac:spMk id="5" creationId="{3089F291-2982-402B-B12B-FE0E1BE2E1C2}"/>
          </ac:spMkLst>
        </pc:spChg>
        <pc:spChg chg="mod">
          <ac:chgData name="Iasonas Senekkis" userId="9c35a381-7821-4a8a-a610-fc21c70fca29" providerId="ADAL" clId="{4083E475-AC9A-4CFE-9671-3B8D8EBE7E82}" dt="2022-03-23T09:29:41.130" v="19" actId="20577"/>
          <ac:spMkLst>
            <pc:docMk/>
            <pc:sldMk cId="1087754156" sldId="299"/>
            <ac:spMk id="7" creationId="{D79E3E4E-91C5-4E4F-B673-30E9D9469898}"/>
          </ac:spMkLst>
        </pc:spChg>
      </pc:sldChg>
      <pc:sldChg chg="modSp">
        <pc:chgData name="Iasonas Senekkis" userId="9c35a381-7821-4a8a-a610-fc21c70fca29" providerId="ADAL" clId="{4083E475-AC9A-4CFE-9671-3B8D8EBE7E82}" dt="2022-03-23T09:31:57.342" v="149" actId="20577"/>
        <pc:sldMkLst>
          <pc:docMk/>
          <pc:sldMk cId="1653489050" sldId="300"/>
        </pc:sldMkLst>
        <pc:spChg chg="mod">
          <ac:chgData name="Iasonas Senekkis" userId="9c35a381-7821-4a8a-a610-fc21c70fca29" providerId="ADAL" clId="{4083E475-AC9A-4CFE-9671-3B8D8EBE7E82}" dt="2022-03-23T09:31:57.342" v="149" actId="20577"/>
          <ac:spMkLst>
            <pc:docMk/>
            <pc:sldMk cId="1653489050" sldId="300"/>
            <ac:spMk id="4" creationId="{4EDA2176-4FD5-DD4A-ACF1-FD5882257CA8}"/>
          </ac:spMkLst>
        </pc:spChg>
      </pc:sldChg>
      <pc:sldChg chg="modSp">
        <pc:chgData name="Iasonas Senekkis" userId="9c35a381-7821-4a8a-a610-fc21c70fca29" providerId="ADAL" clId="{4083E475-AC9A-4CFE-9671-3B8D8EBE7E82}" dt="2022-03-23T09:31:02.970" v="97" actId="20577"/>
        <pc:sldMkLst>
          <pc:docMk/>
          <pc:sldMk cId="2531034343" sldId="301"/>
        </pc:sldMkLst>
        <pc:spChg chg="mod">
          <ac:chgData name="Iasonas Senekkis" userId="9c35a381-7821-4a8a-a610-fc21c70fca29" providerId="ADAL" clId="{4083E475-AC9A-4CFE-9671-3B8D8EBE7E82}" dt="2022-03-23T09:31:02.970" v="97" actId="20577"/>
          <ac:spMkLst>
            <pc:docMk/>
            <pc:sldMk cId="2531034343" sldId="301"/>
            <ac:spMk id="4" creationId="{1DD1519F-F7F0-C841-A4F0-2BE65DD4A2FD}"/>
          </ac:spMkLst>
        </pc:spChg>
      </pc:sldChg>
      <pc:sldChg chg="modSp">
        <pc:chgData name="Iasonas Senekkis" userId="9c35a381-7821-4a8a-a610-fc21c70fca29" providerId="ADAL" clId="{4083E475-AC9A-4CFE-9671-3B8D8EBE7E82}" dt="2022-03-23T09:32:51.345" v="164" actId="20577"/>
        <pc:sldMkLst>
          <pc:docMk/>
          <pc:sldMk cId="1963539639" sldId="304"/>
        </pc:sldMkLst>
        <pc:spChg chg="mod">
          <ac:chgData name="Iasonas Senekkis" userId="9c35a381-7821-4a8a-a610-fc21c70fca29" providerId="ADAL" clId="{4083E475-AC9A-4CFE-9671-3B8D8EBE7E82}" dt="2022-03-23T09:32:47.249" v="162" actId="27636"/>
          <ac:spMkLst>
            <pc:docMk/>
            <pc:sldMk cId="1963539639" sldId="304"/>
            <ac:spMk id="2" creationId="{93491300-34C7-4BD2-8C76-5B59471E33FE}"/>
          </ac:spMkLst>
        </pc:spChg>
        <pc:spChg chg="mod">
          <ac:chgData name="Iasonas Senekkis" userId="9c35a381-7821-4a8a-a610-fc21c70fca29" providerId="ADAL" clId="{4083E475-AC9A-4CFE-9671-3B8D8EBE7E82}" dt="2022-03-23T09:32:51.345" v="164" actId="20577"/>
          <ac:spMkLst>
            <pc:docMk/>
            <pc:sldMk cId="1963539639" sldId="304"/>
            <ac:spMk id="3" creationId="{10A13A63-FDEF-4640-8E01-95D1F9FB8873}"/>
          </ac:spMkLst>
        </pc:spChg>
      </pc:sldChg>
      <pc:sldChg chg="modSp">
        <pc:chgData name="Iasonas Senekkis" userId="9c35a381-7821-4a8a-a610-fc21c70fca29" providerId="ADAL" clId="{4083E475-AC9A-4CFE-9671-3B8D8EBE7E82}" dt="2022-03-23T09:30:37.070" v="86" actId="20577"/>
        <pc:sldMkLst>
          <pc:docMk/>
          <pc:sldMk cId="1919661674" sldId="305"/>
        </pc:sldMkLst>
        <pc:spChg chg="mod">
          <ac:chgData name="Iasonas Senekkis" userId="9c35a381-7821-4a8a-a610-fc21c70fca29" providerId="ADAL" clId="{4083E475-AC9A-4CFE-9671-3B8D8EBE7E82}" dt="2022-03-23T09:30:37.070" v="86" actId="20577"/>
          <ac:spMkLst>
            <pc:docMk/>
            <pc:sldMk cId="1919661674" sldId="305"/>
            <ac:spMk id="2" creationId="{41A0C6A6-5829-4F83-AFDF-FFD883F4CBF5}"/>
          </ac:spMkLst>
        </pc:spChg>
      </pc:sldChg>
      <pc:sldChg chg="modSp">
        <pc:chgData name="Iasonas Senekkis" userId="9c35a381-7821-4a8a-a610-fc21c70fca29" providerId="ADAL" clId="{4083E475-AC9A-4CFE-9671-3B8D8EBE7E82}" dt="2022-03-23T09:40:46.204" v="270" actId="14100"/>
        <pc:sldMkLst>
          <pc:docMk/>
          <pc:sldMk cId="1854275889" sldId="309"/>
        </pc:sldMkLst>
        <pc:spChg chg="mod">
          <ac:chgData name="Iasonas Senekkis" userId="9c35a381-7821-4a8a-a610-fc21c70fca29" providerId="ADAL" clId="{4083E475-AC9A-4CFE-9671-3B8D8EBE7E82}" dt="2022-03-23T09:40:46.204" v="270" actId="14100"/>
          <ac:spMkLst>
            <pc:docMk/>
            <pc:sldMk cId="1854275889" sldId="309"/>
            <ac:spMk id="4" creationId="{E04A0CF1-BE80-465C-83E3-5D7BFFF1C807}"/>
          </ac:spMkLst>
        </pc:spChg>
        <pc:spChg chg="mod">
          <ac:chgData name="Iasonas Senekkis" userId="9c35a381-7821-4a8a-a610-fc21c70fca29" providerId="ADAL" clId="{4083E475-AC9A-4CFE-9671-3B8D8EBE7E82}" dt="2022-03-23T09:40:36.575" v="269" actId="14100"/>
          <ac:spMkLst>
            <pc:docMk/>
            <pc:sldMk cId="1854275889" sldId="309"/>
            <ac:spMk id="5" creationId="{AD0DE74C-EB9C-45F1-B408-FA82A75C5D74}"/>
          </ac:spMkLst>
        </pc:spChg>
        <pc:spChg chg="mod">
          <ac:chgData name="Iasonas Senekkis" userId="9c35a381-7821-4a8a-a610-fc21c70fca29" providerId="ADAL" clId="{4083E475-AC9A-4CFE-9671-3B8D8EBE7E82}" dt="2022-03-23T09:39:07.341" v="248" actId="27636"/>
          <ac:spMkLst>
            <pc:docMk/>
            <pc:sldMk cId="1854275889" sldId="309"/>
            <ac:spMk id="6" creationId="{EB09E543-114A-4C70-8315-1F30802F0488}"/>
          </ac:spMkLst>
        </pc:spChg>
      </pc:sldChg>
      <pc:sldChg chg="modSp">
        <pc:chgData name="Iasonas Senekkis" userId="9c35a381-7821-4a8a-a610-fc21c70fca29" providerId="ADAL" clId="{4083E475-AC9A-4CFE-9671-3B8D8EBE7E82}" dt="2022-03-23T09:31:42.424" v="142" actId="20577"/>
        <pc:sldMkLst>
          <pc:docMk/>
          <pc:sldMk cId="705838584" sldId="311"/>
        </pc:sldMkLst>
        <pc:spChg chg="mod">
          <ac:chgData name="Iasonas Senekkis" userId="9c35a381-7821-4a8a-a610-fc21c70fca29" providerId="ADAL" clId="{4083E475-AC9A-4CFE-9671-3B8D8EBE7E82}" dt="2022-03-23T09:31:36.987" v="134" actId="20577"/>
          <ac:spMkLst>
            <pc:docMk/>
            <pc:sldMk cId="705838584" sldId="311"/>
            <ac:spMk id="4" creationId="{E04A0CF1-BE80-465C-83E3-5D7BFFF1C807}"/>
          </ac:spMkLst>
        </pc:spChg>
        <pc:spChg chg="mod">
          <ac:chgData name="Iasonas Senekkis" userId="9c35a381-7821-4a8a-a610-fc21c70fca29" providerId="ADAL" clId="{4083E475-AC9A-4CFE-9671-3B8D8EBE7E82}" dt="2022-03-23T09:31:42.424" v="142" actId="20577"/>
          <ac:spMkLst>
            <pc:docMk/>
            <pc:sldMk cId="705838584" sldId="311"/>
            <ac:spMk id="6" creationId="{EB09E543-114A-4C70-8315-1F30802F0488}"/>
          </ac:spMkLst>
        </pc:spChg>
      </pc:sldChg>
      <pc:sldChg chg="modSp">
        <pc:chgData name="Iasonas Senekkis" userId="9c35a381-7821-4a8a-a610-fc21c70fca29" providerId="ADAL" clId="{4083E475-AC9A-4CFE-9671-3B8D8EBE7E82}" dt="2022-03-23T09:38:33.512" v="246" actId="255"/>
        <pc:sldMkLst>
          <pc:docMk/>
          <pc:sldMk cId="1300234807" sldId="313"/>
        </pc:sldMkLst>
        <pc:spChg chg="mod">
          <ac:chgData name="Iasonas Senekkis" userId="9c35a381-7821-4a8a-a610-fc21c70fca29" providerId="ADAL" clId="{4083E475-AC9A-4CFE-9671-3B8D8EBE7E82}" dt="2022-03-23T09:36:29.695" v="219" actId="27636"/>
          <ac:spMkLst>
            <pc:docMk/>
            <pc:sldMk cId="1300234807" sldId="313"/>
            <ac:spMk id="7" creationId="{F59A2D96-9123-4DCA-97C7-6B218EFF0334}"/>
          </ac:spMkLst>
        </pc:spChg>
        <pc:spChg chg="mod">
          <ac:chgData name="Iasonas Senekkis" userId="9c35a381-7821-4a8a-a610-fc21c70fca29" providerId="ADAL" clId="{4083E475-AC9A-4CFE-9671-3B8D8EBE7E82}" dt="2022-03-23T09:38:33.512" v="246" actId="255"/>
          <ac:spMkLst>
            <pc:docMk/>
            <pc:sldMk cId="1300234807" sldId="313"/>
            <ac:spMk id="8" creationId="{767E7542-8412-4380-947C-5CA63F5084BC}"/>
          </ac:spMkLst>
        </pc:spChg>
        <pc:spChg chg="mod">
          <ac:chgData name="Iasonas Senekkis" userId="9c35a381-7821-4a8a-a610-fc21c70fca29" providerId="ADAL" clId="{4083E475-AC9A-4CFE-9671-3B8D8EBE7E82}" dt="2022-03-23T09:37:18.805" v="232" actId="27636"/>
          <ac:spMkLst>
            <pc:docMk/>
            <pc:sldMk cId="1300234807" sldId="313"/>
            <ac:spMk id="9" creationId="{ADA46120-B47C-4AAA-845F-82D433464657}"/>
          </ac:spMkLst>
        </pc:spChg>
      </pc:sldChg>
      <pc:sldChg chg="del">
        <pc:chgData name="Iasonas Senekkis" userId="9c35a381-7821-4a8a-a610-fc21c70fca29" providerId="ADAL" clId="{4083E475-AC9A-4CFE-9671-3B8D8EBE7E82}" dt="2022-03-23T09:30:51.342" v="87" actId="2696"/>
        <pc:sldMkLst>
          <pc:docMk/>
          <pc:sldMk cId="2998416525" sldId="317"/>
        </pc:sldMkLst>
      </pc:sldChg>
      <pc:sldChg chg="modSp">
        <pc:chgData name="Iasonas Senekkis" userId="9c35a381-7821-4a8a-a610-fc21c70fca29" providerId="ADAL" clId="{4083E475-AC9A-4CFE-9671-3B8D8EBE7E82}" dt="2022-03-23T09:30:23.583" v="70" actId="20577"/>
        <pc:sldMkLst>
          <pc:docMk/>
          <pc:sldMk cId="2345293600" sldId="321"/>
        </pc:sldMkLst>
        <pc:spChg chg="mod">
          <ac:chgData name="Iasonas Senekkis" userId="9c35a381-7821-4a8a-a610-fc21c70fca29" providerId="ADAL" clId="{4083E475-AC9A-4CFE-9671-3B8D8EBE7E82}" dt="2022-03-23T09:30:23.583" v="70" actId="20577"/>
          <ac:spMkLst>
            <pc:docMk/>
            <pc:sldMk cId="2345293600" sldId="321"/>
            <ac:spMk id="3" creationId="{DDD1C510-1D82-4F8D-B201-45954DB3B728}"/>
          </ac:spMkLst>
        </pc:spChg>
      </pc:sldChg>
      <pc:sldChg chg="modSp">
        <pc:chgData name="Iasonas Senekkis" userId="9c35a381-7821-4a8a-a610-fc21c70fca29" providerId="ADAL" clId="{4083E475-AC9A-4CFE-9671-3B8D8EBE7E82}" dt="2022-03-23T09:31:20.504" v="117" actId="20577"/>
        <pc:sldMkLst>
          <pc:docMk/>
          <pc:sldMk cId="3063949775" sldId="322"/>
        </pc:sldMkLst>
        <pc:spChg chg="mod">
          <ac:chgData name="Iasonas Senekkis" userId="9c35a381-7821-4a8a-a610-fc21c70fca29" providerId="ADAL" clId="{4083E475-AC9A-4CFE-9671-3B8D8EBE7E82}" dt="2022-03-23T09:31:11.469" v="103" actId="20577"/>
          <ac:spMkLst>
            <pc:docMk/>
            <pc:sldMk cId="3063949775" sldId="322"/>
            <ac:spMk id="8" creationId="{67C3C48C-1795-794A-86CA-0660D238CDA0}"/>
          </ac:spMkLst>
        </pc:spChg>
        <pc:spChg chg="mod">
          <ac:chgData name="Iasonas Senekkis" userId="9c35a381-7821-4a8a-a610-fc21c70fca29" providerId="ADAL" clId="{4083E475-AC9A-4CFE-9671-3B8D8EBE7E82}" dt="2022-03-23T09:31:20.504" v="117" actId="20577"/>
          <ac:spMkLst>
            <pc:docMk/>
            <pc:sldMk cId="3063949775" sldId="322"/>
            <ac:spMk id="10" creationId="{B30019BB-D6BC-E94C-A6C3-AC58DD2873BE}"/>
          </ac:spMkLst>
        </pc:spChg>
      </pc:sldChg>
    </pc:docChg>
  </pc:docChgLst>
  <pc:docChgLst>
    <pc:chgData name="i.senekkis@research.euc.ac.cy" userId="S::i.senekkis_research.euc.ac.cy#ext#@kemearesearch.onmicrosoft.com::13b4b478-21af-4f4f-ab98-172ce8eed21f" providerId="AD" clId="Web-{1924727C-36CE-CB4C-0873-AC5E475A444C}"/>
    <pc:docChg chg="delSld modSld">
      <pc:chgData name="i.senekkis@research.euc.ac.cy" userId="S::i.senekkis_research.euc.ac.cy#ext#@kemearesearch.onmicrosoft.com::13b4b478-21af-4f4f-ab98-172ce8eed21f" providerId="AD" clId="Web-{1924727C-36CE-CB4C-0873-AC5E475A444C}" dt="2022-03-23T14:05:29.471" v="525"/>
      <pc:docMkLst>
        <pc:docMk/>
      </pc:docMkLst>
      <pc:sldChg chg="addSp delSp modSp">
        <pc:chgData name="i.senekkis@research.euc.ac.cy" userId="S::i.senekkis_research.euc.ac.cy#ext#@kemearesearch.onmicrosoft.com::13b4b478-21af-4f4f-ab98-172ce8eed21f" providerId="AD" clId="Web-{1924727C-36CE-CB4C-0873-AC5E475A444C}" dt="2022-03-23T14:05:29.471" v="525"/>
        <pc:sldMkLst>
          <pc:docMk/>
          <pc:sldMk cId="4180862880" sldId="294"/>
        </pc:sldMkLst>
        <pc:spChg chg="add mod">
          <ac:chgData name="i.senekkis@research.euc.ac.cy" userId="S::i.senekkis_research.euc.ac.cy#ext#@kemearesearch.onmicrosoft.com::13b4b478-21af-4f4f-ab98-172ce8eed21f" providerId="AD" clId="Web-{1924727C-36CE-CB4C-0873-AC5E475A444C}" dt="2022-03-23T14:04:26.157" v="517" actId="1076"/>
          <ac:spMkLst>
            <pc:docMk/>
            <pc:sldMk cId="4180862880" sldId="294"/>
            <ac:spMk id="2" creationId="{8F7263A9-BB7A-594E-F7DA-71A9881A824E}"/>
          </ac:spMkLst>
        </pc:spChg>
        <pc:spChg chg="add del">
          <ac:chgData name="i.senekkis@research.euc.ac.cy" userId="S::i.senekkis_research.euc.ac.cy#ext#@kemearesearch.onmicrosoft.com::13b4b478-21af-4f4f-ab98-172ce8eed21f" providerId="AD" clId="Web-{1924727C-36CE-CB4C-0873-AC5E475A444C}" dt="2022-03-23T14:04:02.438" v="514"/>
          <ac:spMkLst>
            <pc:docMk/>
            <pc:sldMk cId="4180862880" sldId="294"/>
            <ac:spMk id="3" creationId="{8C76FF93-649F-F70F-0467-BB17325E90FF}"/>
          </ac:spMkLst>
        </pc:spChg>
        <pc:spChg chg="mod">
          <ac:chgData name="i.senekkis@research.euc.ac.cy" userId="S::i.senekkis_research.euc.ac.cy#ext#@kemearesearch.onmicrosoft.com::13b4b478-21af-4f4f-ab98-172ce8eed21f" providerId="AD" clId="Web-{1924727C-36CE-CB4C-0873-AC5E475A444C}" dt="2022-03-23T14:02:50.092" v="507" actId="14100"/>
          <ac:spMkLst>
            <pc:docMk/>
            <pc:sldMk cId="4180862880" sldId="294"/>
            <ac:spMk id="6" creationId="{F4664D4A-4956-4D2F-B5C2-65D99254D39A}"/>
          </ac:spMkLst>
        </pc:spChg>
        <pc:spChg chg="add del">
          <ac:chgData name="i.senekkis@research.euc.ac.cy" userId="S::i.senekkis_research.euc.ac.cy#ext#@kemearesearch.onmicrosoft.com::13b4b478-21af-4f4f-ab98-172ce8eed21f" providerId="AD" clId="Web-{1924727C-36CE-CB4C-0873-AC5E475A444C}" dt="2022-03-23T14:05:29.471" v="525"/>
          <ac:spMkLst>
            <pc:docMk/>
            <pc:sldMk cId="4180862880" sldId="294"/>
            <ac:spMk id="7" creationId="{9DE95D61-13AB-C9FB-A7B8-1C0B3F388B43}"/>
          </ac:spMkLst>
        </pc:spChg>
        <pc:spChg chg="add mod">
          <ac:chgData name="i.senekkis@research.euc.ac.cy" userId="S::i.senekkis_research.euc.ac.cy#ext#@kemearesearch.onmicrosoft.com::13b4b478-21af-4f4f-ab98-172ce8eed21f" providerId="AD" clId="Web-{1924727C-36CE-CB4C-0873-AC5E475A444C}" dt="2022-03-23T14:05:24.643" v="524" actId="20577"/>
          <ac:spMkLst>
            <pc:docMk/>
            <pc:sldMk cId="4180862880" sldId="294"/>
            <ac:spMk id="51" creationId="{BB4CB085-7065-F410-345C-0F09D8F09FBF}"/>
          </ac:spMkLst>
        </pc:spChg>
      </pc:sldChg>
      <pc:sldChg chg="delSp modSp">
        <pc:chgData name="i.senekkis@research.euc.ac.cy" userId="S::i.senekkis_research.euc.ac.cy#ext#@kemearesearch.onmicrosoft.com::13b4b478-21af-4f4f-ab98-172ce8eed21f" providerId="AD" clId="Web-{1924727C-36CE-CB4C-0873-AC5E475A444C}" dt="2022-03-23T13:45:37.531" v="198" actId="20577"/>
        <pc:sldMkLst>
          <pc:docMk/>
          <pc:sldMk cId="1087754156" sldId="299"/>
        </pc:sldMkLst>
        <pc:spChg chg="mod">
          <ac:chgData name="i.senekkis@research.euc.ac.cy" userId="S::i.senekkis_research.euc.ac.cy#ext#@kemearesearch.onmicrosoft.com::13b4b478-21af-4f4f-ab98-172ce8eed21f" providerId="AD" clId="Web-{1924727C-36CE-CB4C-0873-AC5E475A444C}" dt="2022-03-23T13:45:37.531" v="198" actId="20577"/>
          <ac:spMkLst>
            <pc:docMk/>
            <pc:sldMk cId="1087754156" sldId="299"/>
            <ac:spMk id="5" creationId="{3089F291-2982-402B-B12B-FE0E1BE2E1C2}"/>
          </ac:spMkLst>
        </pc:spChg>
        <pc:spChg chg="mod">
          <ac:chgData name="i.senekkis@research.euc.ac.cy" userId="S::i.senekkis_research.euc.ac.cy#ext#@kemearesearch.onmicrosoft.com::13b4b478-21af-4f4f-ab98-172ce8eed21f" providerId="AD" clId="Web-{1924727C-36CE-CB4C-0873-AC5E475A444C}" dt="2022-03-23T13:39:51.505" v="155" actId="20577"/>
          <ac:spMkLst>
            <pc:docMk/>
            <pc:sldMk cId="1087754156" sldId="299"/>
            <ac:spMk id="6" creationId="{0B4F5FA4-6DB9-4B2E-B81F-E2B8479A551C}"/>
          </ac:spMkLst>
        </pc:spChg>
        <pc:spChg chg="del">
          <ac:chgData name="i.senekkis@research.euc.ac.cy" userId="S::i.senekkis_research.euc.ac.cy#ext#@kemearesearch.onmicrosoft.com::13b4b478-21af-4f4f-ab98-172ce8eed21f" providerId="AD" clId="Web-{1924727C-36CE-CB4C-0873-AC5E475A444C}" dt="2022-03-23T13:38:36.722" v="152"/>
          <ac:spMkLst>
            <pc:docMk/>
            <pc:sldMk cId="1087754156" sldId="299"/>
            <ac:spMk id="7" creationId="{D79E3E4E-91C5-4E4F-B673-30E9D9469898}"/>
          </ac:spMkLst>
        </pc:spChg>
      </pc:sldChg>
      <pc:sldChg chg="modSp">
        <pc:chgData name="i.senekkis@research.euc.ac.cy" userId="S::i.senekkis_research.euc.ac.cy#ext#@kemearesearch.onmicrosoft.com::13b4b478-21af-4f4f-ab98-172ce8eed21f" providerId="AD" clId="Web-{1924727C-36CE-CB4C-0873-AC5E475A444C}" dt="2022-03-23T13:56:18.580" v="319" actId="20577"/>
        <pc:sldMkLst>
          <pc:docMk/>
          <pc:sldMk cId="1653489050" sldId="300"/>
        </pc:sldMkLst>
        <pc:spChg chg="mod">
          <ac:chgData name="i.senekkis@research.euc.ac.cy" userId="S::i.senekkis_research.euc.ac.cy#ext#@kemearesearch.onmicrosoft.com::13b4b478-21af-4f4f-ab98-172ce8eed21f" providerId="AD" clId="Web-{1924727C-36CE-CB4C-0873-AC5E475A444C}" dt="2022-03-23T13:52:35.418" v="232" actId="14100"/>
          <ac:spMkLst>
            <pc:docMk/>
            <pc:sldMk cId="1653489050" sldId="300"/>
            <ac:spMk id="2" creationId="{93491300-34C7-4BD2-8C76-5B59471E33FE}"/>
          </ac:spMkLst>
        </pc:spChg>
        <pc:spChg chg="mod">
          <ac:chgData name="i.senekkis@research.euc.ac.cy" userId="S::i.senekkis_research.euc.ac.cy#ext#@kemearesearch.onmicrosoft.com::13b4b478-21af-4f4f-ab98-172ce8eed21f" providerId="AD" clId="Web-{1924727C-36CE-CB4C-0873-AC5E475A444C}" dt="2022-03-23T13:56:18.580" v="319" actId="20577"/>
          <ac:spMkLst>
            <pc:docMk/>
            <pc:sldMk cId="1653489050" sldId="300"/>
            <ac:spMk id="4" creationId="{4EDA2176-4FD5-DD4A-ACF1-FD5882257CA8}"/>
          </ac:spMkLst>
        </pc:spChg>
      </pc:sldChg>
      <pc:sldChg chg="modSp">
        <pc:chgData name="i.senekkis@research.euc.ac.cy" userId="S::i.senekkis_research.euc.ac.cy#ext#@kemearesearch.onmicrosoft.com::13b4b478-21af-4f4f-ab98-172ce8eed21f" providerId="AD" clId="Web-{1924727C-36CE-CB4C-0873-AC5E475A444C}" dt="2022-03-23T14:01:48.981" v="460" actId="20577"/>
        <pc:sldMkLst>
          <pc:docMk/>
          <pc:sldMk cId="2531034343" sldId="301"/>
        </pc:sldMkLst>
        <pc:spChg chg="mod">
          <ac:chgData name="i.senekkis@research.euc.ac.cy" userId="S::i.senekkis_research.euc.ac.cy#ext#@kemearesearch.onmicrosoft.com::13b4b478-21af-4f4f-ab98-172ce8eed21f" providerId="AD" clId="Web-{1924727C-36CE-CB4C-0873-AC5E475A444C}" dt="2022-03-23T14:01:48.981" v="460" actId="20577"/>
          <ac:spMkLst>
            <pc:docMk/>
            <pc:sldMk cId="2531034343" sldId="301"/>
            <ac:spMk id="4" creationId="{1DD1519F-F7F0-C841-A4F0-2BE65DD4A2FD}"/>
          </ac:spMkLst>
        </pc:spChg>
      </pc:sldChg>
      <pc:sldChg chg="delSp modSp">
        <pc:chgData name="i.senekkis@research.euc.ac.cy" userId="S::i.senekkis_research.euc.ac.cy#ext#@kemearesearch.onmicrosoft.com::13b4b478-21af-4f4f-ab98-172ce8eed21f" providerId="AD" clId="Web-{1924727C-36CE-CB4C-0873-AC5E475A444C}" dt="2022-03-23T13:56:54.019" v="347"/>
        <pc:sldMkLst>
          <pc:docMk/>
          <pc:sldMk cId="3219683220" sldId="302"/>
        </pc:sldMkLst>
        <pc:spChg chg="del mod">
          <ac:chgData name="i.senekkis@research.euc.ac.cy" userId="S::i.senekkis_research.euc.ac.cy#ext#@kemearesearch.onmicrosoft.com::13b4b478-21af-4f4f-ab98-172ce8eed21f" providerId="AD" clId="Web-{1924727C-36CE-CB4C-0873-AC5E475A444C}" dt="2022-03-23T13:56:54.019" v="347"/>
          <ac:spMkLst>
            <pc:docMk/>
            <pc:sldMk cId="3219683220" sldId="302"/>
            <ac:spMk id="5" creationId="{43BE025E-A298-48CD-8861-55FFC10C01B6}"/>
          </ac:spMkLst>
        </pc:spChg>
        <pc:spChg chg="mod">
          <ac:chgData name="i.senekkis@research.euc.ac.cy" userId="S::i.senekkis_research.euc.ac.cy#ext#@kemearesearch.onmicrosoft.com::13b4b478-21af-4f4f-ab98-172ce8eed21f" providerId="AD" clId="Web-{1924727C-36CE-CB4C-0873-AC5E475A444C}" dt="2022-03-23T13:56:49.284" v="345" actId="20577"/>
          <ac:spMkLst>
            <pc:docMk/>
            <pc:sldMk cId="3219683220" sldId="302"/>
            <ac:spMk id="6" creationId="{38C3C91E-8101-49BC-AB4D-AF4DDABF0D83}"/>
          </ac:spMkLst>
        </pc:spChg>
      </pc:sldChg>
      <pc:sldChg chg="del">
        <pc:chgData name="i.senekkis@research.euc.ac.cy" userId="S::i.senekkis_research.euc.ac.cy#ext#@kemearesearch.onmicrosoft.com::13b4b478-21af-4f4f-ab98-172ce8eed21f" providerId="AD" clId="Web-{1924727C-36CE-CB4C-0873-AC5E475A444C}" dt="2022-03-23T13:50:46.790" v="227"/>
        <pc:sldMkLst>
          <pc:docMk/>
          <pc:sldMk cId="1963539639" sldId="304"/>
        </pc:sldMkLst>
      </pc:sldChg>
      <pc:sldChg chg="modSp">
        <pc:chgData name="i.senekkis@research.euc.ac.cy" userId="S::i.senekkis_research.euc.ac.cy#ext#@kemearesearch.onmicrosoft.com::13b4b478-21af-4f4f-ab98-172ce8eed21f" providerId="AD" clId="Web-{1924727C-36CE-CB4C-0873-AC5E475A444C}" dt="2022-03-23T13:50:09.054" v="226" actId="20577"/>
        <pc:sldMkLst>
          <pc:docMk/>
          <pc:sldMk cId="1854275889" sldId="309"/>
        </pc:sldMkLst>
        <pc:spChg chg="mod">
          <ac:chgData name="i.senekkis@research.euc.ac.cy" userId="S::i.senekkis_research.euc.ac.cy#ext#@kemearesearch.onmicrosoft.com::13b4b478-21af-4f4f-ab98-172ce8eed21f" providerId="AD" clId="Web-{1924727C-36CE-CB4C-0873-AC5E475A444C}" dt="2022-03-23T13:50:09.054" v="226" actId="20577"/>
          <ac:spMkLst>
            <pc:docMk/>
            <pc:sldMk cId="1854275889" sldId="309"/>
            <ac:spMk id="4" creationId="{E04A0CF1-BE80-465C-83E3-5D7BFFF1C807}"/>
          </ac:spMkLst>
        </pc:spChg>
        <pc:spChg chg="mod">
          <ac:chgData name="i.senekkis@research.euc.ac.cy" userId="S::i.senekkis_research.euc.ac.cy#ext#@kemearesearch.onmicrosoft.com::13b4b478-21af-4f4f-ab98-172ce8eed21f" providerId="AD" clId="Web-{1924727C-36CE-CB4C-0873-AC5E475A444C}" dt="2022-03-23T13:36:12.936" v="123" actId="20577"/>
          <ac:spMkLst>
            <pc:docMk/>
            <pc:sldMk cId="1854275889" sldId="309"/>
            <ac:spMk id="5" creationId="{AD0DE74C-EB9C-45F1-B408-FA82A75C5D74}"/>
          </ac:spMkLst>
        </pc:spChg>
      </pc:sldChg>
      <pc:sldChg chg="del">
        <pc:chgData name="i.senekkis@research.euc.ac.cy" userId="S::i.senekkis_research.euc.ac.cy#ext#@kemearesearch.onmicrosoft.com::13b4b478-21af-4f4f-ab98-172ce8eed21f" providerId="AD" clId="Web-{1924727C-36CE-CB4C-0873-AC5E475A444C}" dt="2022-03-23T14:01:58.684" v="461"/>
        <pc:sldMkLst>
          <pc:docMk/>
          <pc:sldMk cId="741445679" sldId="319"/>
        </pc:sldMkLst>
      </pc:sldChg>
      <pc:sldChg chg="delSp modSp">
        <pc:chgData name="i.senekkis@research.euc.ac.cy" userId="S::i.senekkis_research.euc.ac.cy#ext#@kemearesearch.onmicrosoft.com::13b4b478-21af-4f4f-ab98-172ce8eed21f" providerId="AD" clId="Web-{1924727C-36CE-CB4C-0873-AC5E475A444C}" dt="2022-03-23T13:59:08.898" v="369" actId="14100"/>
        <pc:sldMkLst>
          <pc:docMk/>
          <pc:sldMk cId="3063949775" sldId="322"/>
        </pc:sldMkLst>
        <pc:spChg chg="mod">
          <ac:chgData name="i.senekkis@research.euc.ac.cy" userId="S::i.senekkis_research.euc.ac.cy#ext#@kemearesearch.onmicrosoft.com::13b4b478-21af-4f4f-ab98-172ce8eed21f" providerId="AD" clId="Web-{1924727C-36CE-CB4C-0873-AC5E475A444C}" dt="2022-03-23T13:58:35.975" v="353" actId="20577"/>
          <ac:spMkLst>
            <pc:docMk/>
            <pc:sldMk cId="3063949775" sldId="322"/>
            <ac:spMk id="8" creationId="{67C3C48C-1795-794A-86CA-0660D238CDA0}"/>
          </ac:spMkLst>
        </pc:spChg>
        <pc:spChg chg="mod">
          <ac:chgData name="i.senekkis@research.euc.ac.cy" userId="S::i.senekkis_research.euc.ac.cy#ext#@kemearesearch.onmicrosoft.com::13b4b478-21af-4f4f-ab98-172ce8eed21f" providerId="AD" clId="Web-{1924727C-36CE-CB4C-0873-AC5E475A444C}" dt="2022-03-23T13:59:08.898" v="369" actId="14100"/>
          <ac:spMkLst>
            <pc:docMk/>
            <pc:sldMk cId="3063949775" sldId="322"/>
            <ac:spMk id="9" creationId="{BD5081E0-4B38-0041-AE46-21E84C27B349}"/>
          </ac:spMkLst>
        </pc:spChg>
        <pc:spChg chg="del mod">
          <ac:chgData name="i.senekkis@research.euc.ac.cy" userId="S::i.senekkis_research.euc.ac.cy#ext#@kemearesearch.onmicrosoft.com::13b4b478-21af-4f4f-ab98-172ce8eed21f" providerId="AD" clId="Web-{1924727C-36CE-CB4C-0873-AC5E475A444C}" dt="2022-03-23T13:58:44.303" v="355"/>
          <ac:spMkLst>
            <pc:docMk/>
            <pc:sldMk cId="3063949775" sldId="322"/>
            <ac:spMk id="10" creationId="{B30019BB-D6BC-E94C-A6C3-AC58DD2873BE}"/>
          </ac:spMkLst>
        </pc:spChg>
      </pc:sldChg>
    </pc:docChg>
  </pc:docChgLst>
  <pc:docChgLst>
    <pc:chgData name="i.senekkis@research.euc.ac.cy" userId="S::i.senekkis_research.euc.ac.cy#ext#@kemearesearch.onmicrosoft.com::13b4b478-21af-4f4f-ab98-172ce8eed21f" providerId="AD" clId="Web-{FE8CB6B5-3CF4-A5B4-6189-7157AA1DD3BF}"/>
    <pc:docChg chg="modSld">
      <pc:chgData name="i.senekkis@research.euc.ac.cy" userId="S::i.senekkis_research.euc.ac.cy#ext#@kemearesearch.onmicrosoft.com::13b4b478-21af-4f4f-ab98-172ce8eed21f" providerId="AD" clId="Web-{FE8CB6B5-3CF4-A5B4-6189-7157AA1DD3BF}" dt="2022-03-23T11:22:43.457" v="135"/>
      <pc:docMkLst>
        <pc:docMk/>
      </pc:docMkLst>
      <pc:sldChg chg="delSp">
        <pc:chgData name="i.senekkis@research.euc.ac.cy" userId="S::i.senekkis_research.euc.ac.cy#ext#@kemearesearch.onmicrosoft.com::13b4b478-21af-4f4f-ab98-172ce8eed21f" providerId="AD" clId="Web-{FE8CB6B5-3CF4-A5B4-6189-7157AA1DD3BF}" dt="2022-03-23T11:22:43.457" v="135"/>
        <pc:sldMkLst>
          <pc:docMk/>
          <pc:sldMk cId="1422812730" sldId="271"/>
        </pc:sldMkLst>
        <pc:spChg chg="del">
          <ac:chgData name="i.senekkis@research.euc.ac.cy" userId="S::i.senekkis_research.euc.ac.cy#ext#@kemearesearch.onmicrosoft.com::13b4b478-21af-4f4f-ab98-172ce8eed21f" providerId="AD" clId="Web-{FE8CB6B5-3CF4-A5B4-6189-7157AA1DD3BF}" dt="2022-03-23T11:22:43.457" v="135"/>
          <ac:spMkLst>
            <pc:docMk/>
            <pc:sldMk cId="1422812730" sldId="271"/>
            <ac:spMk id="2" creationId="{1BAE08D6-F1E0-41FB-A49A-F822980F512D}"/>
          </ac:spMkLst>
        </pc:spChg>
      </pc:sldChg>
      <pc:sldChg chg="modSp">
        <pc:chgData name="i.senekkis@research.euc.ac.cy" userId="S::i.senekkis_research.euc.ac.cy#ext#@kemearesearch.onmicrosoft.com::13b4b478-21af-4f4f-ab98-172ce8eed21f" providerId="AD" clId="Web-{FE8CB6B5-3CF4-A5B4-6189-7157AA1DD3BF}" dt="2022-03-23T11:22:35.956" v="134" actId="20577"/>
        <pc:sldMkLst>
          <pc:docMk/>
          <pc:sldMk cId="4180862880" sldId="294"/>
        </pc:sldMkLst>
        <pc:spChg chg="mod">
          <ac:chgData name="i.senekkis@research.euc.ac.cy" userId="S::i.senekkis_research.euc.ac.cy#ext#@kemearesearch.onmicrosoft.com::13b4b478-21af-4f4f-ab98-172ce8eed21f" providerId="AD" clId="Web-{FE8CB6B5-3CF4-A5B4-6189-7157AA1DD3BF}" dt="2022-03-23T11:22:01.782" v="93" actId="20577"/>
          <ac:spMkLst>
            <pc:docMk/>
            <pc:sldMk cId="4180862880" sldId="294"/>
            <ac:spMk id="5" creationId="{22AECF52-E846-49A0-BFA0-A562CCDECCED}"/>
          </ac:spMkLst>
        </pc:spChg>
        <pc:spChg chg="mod">
          <ac:chgData name="i.senekkis@research.euc.ac.cy" userId="S::i.senekkis_research.euc.ac.cy#ext#@kemearesearch.onmicrosoft.com::13b4b478-21af-4f4f-ab98-172ce8eed21f" providerId="AD" clId="Web-{FE8CB6B5-3CF4-A5B4-6189-7157AA1DD3BF}" dt="2022-03-23T11:22:35.956" v="134" actId="20577"/>
          <ac:spMkLst>
            <pc:docMk/>
            <pc:sldMk cId="4180862880" sldId="294"/>
            <ac:spMk id="6" creationId="{F4664D4A-4956-4D2F-B5C2-65D99254D39A}"/>
          </ac:spMkLst>
        </pc:spChg>
      </pc:sldChg>
      <pc:sldChg chg="modSp">
        <pc:chgData name="i.senekkis@research.euc.ac.cy" userId="S::i.senekkis_research.euc.ac.cy#ext#@kemearesearch.onmicrosoft.com::13b4b478-21af-4f4f-ab98-172ce8eed21f" providerId="AD" clId="Web-{FE8CB6B5-3CF4-A5B4-6189-7157AA1DD3BF}" dt="2022-03-23T11:19:02.943" v="19" actId="20577"/>
        <pc:sldMkLst>
          <pc:docMk/>
          <pc:sldMk cId="1087754156" sldId="299"/>
        </pc:sldMkLst>
        <pc:spChg chg="mod">
          <ac:chgData name="i.senekkis@research.euc.ac.cy" userId="S::i.senekkis_research.euc.ac.cy#ext#@kemearesearch.onmicrosoft.com::13b4b478-21af-4f4f-ab98-172ce8eed21f" providerId="AD" clId="Web-{FE8CB6B5-3CF4-A5B4-6189-7157AA1DD3BF}" dt="2022-03-23T11:18:56.708" v="16" actId="20577"/>
          <ac:spMkLst>
            <pc:docMk/>
            <pc:sldMk cId="1087754156" sldId="299"/>
            <ac:spMk id="5" creationId="{3089F291-2982-402B-B12B-FE0E1BE2E1C2}"/>
          </ac:spMkLst>
        </pc:spChg>
        <pc:spChg chg="mod">
          <ac:chgData name="i.senekkis@research.euc.ac.cy" userId="S::i.senekkis_research.euc.ac.cy#ext#@kemearesearch.onmicrosoft.com::13b4b478-21af-4f4f-ab98-172ce8eed21f" providerId="AD" clId="Web-{FE8CB6B5-3CF4-A5B4-6189-7157AA1DD3BF}" dt="2022-03-23T11:19:02.943" v="19" actId="20577"/>
          <ac:spMkLst>
            <pc:docMk/>
            <pc:sldMk cId="1087754156" sldId="299"/>
            <ac:spMk id="6" creationId="{0B4F5FA4-6DB9-4B2E-B81F-E2B8479A551C}"/>
          </ac:spMkLst>
        </pc:spChg>
      </pc:sldChg>
      <pc:sldChg chg="modSp">
        <pc:chgData name="i.senekkis@research.euc.ac.cy" userId="S::i.senekkis_research.euc.ac.cy#ext#@kemearesearch.onmicrosoft.com::13b4b478-21af-4f4f-ab98-172ce8eed21f" providerId="AD" clId="Web-{FE8CB6B5-3CF4-A5B4-6189-7157AA1DD3BF}" dt="2022-03-23T11:18:28.738" v="15" actId="20577"/>
        <pc:sldMkLst>
          <pc:docMk/>
          <pc:sldMk cId="1301143106" sldId="320"/>
        </pc:sldMkLst>
        <pc:spChg chg="mod">
          <ac:chgData name="i.senekkis@research.euc.ac.cy" userId="S::i.senekkis_research.euc.ac.cy#ext#@kemearesearch.onmicrosoft.com::13b4b478-21af-4f4f-ab98-172ce8eed21f" providerId="AD" clId="Web-{FE8CB6B5-3CF4-A5B4-6189-7157AA1DD3BF}" dt="2022-03-23T11:18:28.738" v="15" actId="20577"/>
          <ac:spMkLst>
            <pc:docMk/>
            <pc:sldMk cId="1301143106" sldId="320"/>
            <ac:spMk id="4" creationId="{BED8EB5C-005F-495C-B20B-630DB8C4F059}"/>
          </ac:spMkLst>
        </pc:spChg>
      </pc:sldChg>
      <pc:sldChg chg="addSp delSp modSp">
        <pc:chgData name="i.senekkis@research.euc.ac.cy" userId="S::i.senekkis_research.euc.ac.cy#ext#@kemearesearch.onmicrosoft.com::13b4b478-21af-4f4f-ab98-172ce8eed21f" providerId="AD" clId="Web-{FE8CB6B5-3CF4-A5B4-6189-7157AA1DD3BF}" dt="2022-03-23T11:20:51.497" v="40" actId="20577"/>
        <pc:sldMkLst>
          <pc:docMk/>
          <pc:sldMk cId="3063949775" sldId="322"/>
        </pc:sldMkLst>
        <pc:spChg chg="add del">
          <ac:chgData name="i.senekkis@research.euc.ac.cy" userId="S::i.senekkis_research.euc.ac.cy#ext#@kemearesearch.onmicrosoft.com::13b4b478-21af-4f4f-ab98-172ce8eed21f" providerId="AD" clId="Web-{FE8CB6B5-3CF4-A5B4-6189-7157AA1DD3BF}" dt="2022-03-23T11:20:42.090" v="37"/>
          <ac:spMkLst>
            <pc:docMk/>
            <pc:sldMk cId="3063949775" sldId="322"/>
            <ac:spMk id="2" creationId="{E656194B-8109-D513-F360-EAD013EA1C1F}"/>
          </ac:spMkLst>
        </pc:spChg>
        <pc:spChg chg="mod">
          <ac:chgData name="i.senekkis@research.euc.ac.cy" userId="S::i.senekkis_research.euc.ac.cy#ext#@kemearesearch.onmicrosoft.com::13b4b478-21af-4f4f-ab98-172ce8eed21f" providerId="AD" clId="Web-{FE8CB6B5-3CF4-A5B4-6189-7157AA1DD3BF}" dt="2022-03-23T11:20:22.698" v="31" actId="20577"/>
          <ac:spMkLst>
            <pc:docMk/>
            <pc:sldMk cId="3063949775" sldId="322"/>
            <ac:spMk id="6" creationId="{38C3C91E-8101-49BC-AB4D-AF4DDABF0D83}"/>
          </ac:spMkLst>
        </pc:spChg>
        <pc:spChg chg="mod">
          <ac:chgData name="i.senekkis@research.euc.ac.cy" userId="S::i.senekkis_research.euc.ac.cy#ext#@kemearesearch.onmicrosoft.com::13b4b478-21af-4f4f-ab98-172ce8eed21f" providerId="AD" clId="Web-{FE8CB6B5-3CF4-A5B4-6189-7157AA1DD3BF}" dt="2022-03-23T11:20:29.995" v="33" actId="20577"/>
          <ac:spMkLst>
            <pc:docMk/>
            <pc:sldMk cId="3063949775" sldId="322"/>
            <ac:spMk id="8" creationId="{67C3C48C-1795-794A-86CA-0660D238CDA0}"/>
          </ac:spMkLst>
        </pc:spChg>
        <pc:spChg chg="mod">
          <ac:chgData name="i.senekkis@research.euc.ac.cy" userId="S::i.senekkis_research.euc.ac.cy#ext#@kemearesearch.onmicrosoft.com::13b4b478-21af-4f4f-ab98-172ce8eed21f" providerId="AD" clId="Web-{FE8CB6B5-3CF4-A5B4-6189-7157AA1DD3BF}" dt="2022-03-23T11:20:47.246" v="39" actId="20577"/>
          <ac:spMkLst>
            <pc:docMk/>
            <pc:sldMk cId="3063949775" sldId="322"/>
            <ac:spMk id="9" creationId="{BD5081E0-4B38-0041-AE46-21E84C27B349}"/>
          </ac:spMkLst>
        </pc:spChg>
        <pc:spChg chg="mod">
          <ac:chgData name="i.senekkis@research.euc.ac.cy" userId="S::i.senekkis_research.euc.ac.cy#ext#@kemearesearch.onmicrosoft.com::13b4b478-21af-4f4f-ab98-172ce8eed21f" providerId="AD" clId="Web-{FE8CB6B5-3CF4-A5B4-6189-7157AA1DD3BF}" dt="2022-03-23T11:20:51.497" v="40" actId="20577"/>
          <ac:spMkLst>
            <pc:docMk/>
            <pc:sldMk cId="3063949775" sldId="322"/>
            <ac:spMk id="10" creationId="{B30019BB-D6BC-E94C-A6C3-AC58DD2873BE}"/>
          </ac:spMkLst>
        </pc:spChg>
      </pc:sldChg>
    </pc:docChg>
  </pc:docChgLst>
  <pc:docChgLst>
    <pc:chgData name="i.senekkis@research.euc.ac.cy" userId="S::i.senekkis_research.euc.ac.cy#ext#@kemearesearch.onmicrosoft.com::13b4b478-21af-4f4f-ab98-172ce8eed21f" providerId="AD" clId="Web-{5B75E89B-4E81-3CDD-B41E-66A70A10C281}"/>
    <pc:docChg chg="modSld">
      <pc:chgData name="i.senekkis@research.euc.ac.cy" userId="S::i.senekkis_research.euc.ac.cy#ext#@kemearesearch.onmicrosoft.com::13b4b478-21af-4f4f-ab98-172ce8eed21f" providerId="AD" clId="Web-{5B75E89B-4E81-3CDD-B41E-66A70A10C281}" dt="2022-03-23T14:25:00.787" v="43" actId="14100"/>
      <pc:docMkLst>
        <pc:docMk/>
      </pc:docMkLst>
      <pc:sldChg chg="modSp">
        <pc:chgData name="i.senekkis@research.euc.ac.cy" userId="S::i.senekkis_research.euc.ac.cy#ext#@kemearesearch.onmicrosoft.com::13b4b478-21af-4f4f-ab98-172ce8eed21f" providerId="AD" clId="Web-{5B75E89B-4E81-3CDD-B41E-66A70A10C281}" dt="2022-03-23T14:25:00.787" v="43" actId="14100"/>
        <pc:sldMkLst>
          <pc:docMk/>
          <pc:sldMk cId="4180862880" sldId="294"/>
        </pc:sldMkLst>
        <pc:spChg chg="mod">
          <ac:chgData name="i.senekkis@research.euc.ac.cy" userId="S::i.senekkis_research.euc.ac.cy#ext#@kemearesearch.onmicrosoft.com::13b4b478-21af-4f4f-ab98-172ce8eed21f" providerId="AD" clId="Web-{5B75E89B-4E81-3CDD-B41E-66A70A10C281}" dt="2022-03-23T14:24:43.052" v="40" actId="20577"/>
          <ac:spMkLst>
            <pc:docMk/>
            <pc:sldMk cId="4180862880" sldId="294"/>
            <ac:spMk id="5" creationId="{22AECF52-E846-49A0-BFA0-A562CCDECCED}"/>
          </ac:spMkLst>
        </pc:spChg>
        <pc:spChg chg="mod">
          <ac:chgData name="i.senekkis@research.euc.ac.cy" userId="S::i.senekkis_research.euc.ac.cy#ext#@kemearesearch.onmicrosoft.com::13b4b478-21af-4f4f-ab98-172ce8eed21f" providerId="AD" clId="Web-{5B75E89B-4E81-3CDD-B41E-66A70A10C281}" dt="2022-03-23T14:25:00.787" v="43" actId="14100"/>
          <ac:spMkLst>
            <pc:docMk/>
            <pc:sldMk cId="4180862880" sldId="294"/>
            <ac:spMk id="6" creationId="{F4664D4A-4956-4D2F-B5C2-65D99254D39A}"/>
          </ac:spMkLst>
        </pc:spChg>
      </pc:sldChg>
      <pc:sldChg chg="modSp">
        <pc:chgData name="i.senekkis@research.euc.ac.cy" userId="S::i.senekkis_research.euc.ac.cy#ext#@kemearesearch.onmicrosoft.com::13b4b478-21af-4f4f-ab98-172ce8eed21f" providerId="AD" clId="Web-{5B75E89B-4E81-3CDD-B41E-66A70A10C281}" dt="2022-03-23T14:23:35.082" v="0" actId="20577"/>
        <pc:sldMkLst>
          <pc:docMk/>
          <pc:sldMk cId="1300234807" sldId="313"/>
        </pc:sldMkLst>
        <pc:spChg chg="mod">
          <ac:chgData name="i.senekkis@research.euc.ac.cy" userId="S::i.senekkis_research.euc.ac.cy#ext#@kemearesearch.onmicrosoft.com::13b4b478-21af-4f4f-ab98-172ce8eed21f" providerId="AD" clId="Web-{5B75E89B-4E81-3CDD-B41E-66A70A10C281}" dt="2022-03-23T14:23:35.082" v="0" actId="20577"/>
          <ac:spMkLst>
            <pc:docMk/>
            <pc:sldMk cId="1300234807" sldId="313"/>
            <ac:spMk id="8" creationId="{767E7542-8412-4380-947C-5CA63F5084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0624E4C-138A-4301-9D2B-C75C24F80454}" type="datetimeFigureOut">
              <a:rPr lang="es-ES" smtClean="0"/>
              <a:t>14/11/23</a:t>
            </a:fld>
            <a:endParaRPr lang="es-ES"/>
          </a:p>
        </p:txBody>
      </p:sp>
      <p:sp>
        <p:nvSpPr>
          <p:cNvPr id="4" name="Marcador de pie de pá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5F1DC44-2C13-474E-86EE-D513E0008242}" type="slidenum">
              <a:rPr lang="es-ES" smtClean="0"/>
              <a:t>‹Nº›</a:t>
            </a:fld>
            <a:endParaRPr lang="es-ES"/>
          </a:p>
        </p:txBody>
      </p:sp>
    </p:spTree>
    <p:extLst>
      <p:ext uri="{BB962C8B-B14F-4D97-AF65-F5344CB8AC3E}">
        <p14:creationId xmlns:p14="http://schemas.microsoft.com/office/powerpoint/2010/main" val="2413251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D9438CA-3C17-4BA1-9339-D2021F18C625}" type="datetimeFigureOut">
              <a:rPr lang="es-ES" smtClean="0"/>
              <a:t>14/11/23</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EFFF680-110E-4FCE-82B2-18C0A33774FE}" type="slidenum">
              <a:rPr lang="es-ES" smtClean="0"/>
              <a:t>‹Nº›</a:t>
            </a:fld>
            <a:endParaRPr lang="es-ES"/>
          </a:p>
        </p:txBody>
      </p:sp>
    </p:spTree>
    <p:extLst>
      <p:ext uri="{BB962C8B-B14F-4D97-AF65-F5344CB8AC3E}">
        <p14:creationId xmlns:p14="http://schemas.microsoft.com/office/powerpoint/2010/main" val="228411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Climatic</a:t>
            </a:r>
            <a:r>
              <a:rPr lang="es-ES" dirty="0" smtClean="0"/>
              <a:t> variables hace </a:t>
            </a:r>
            <a:r>
              <a:rPr lang="es-ES" dirty="0" err="1" smtClean="0"/>
              <a:t>marked</a:t>
            </a:r>
            <a:r>
              <a:rPr lang="es-ES" dirty="0" smtClean="0"/>
              <a:t> </a:t>
            </a:r>
            <a:r>
              <a:rPr lang="es-ES" dirty="0" err="1" smtClean="0"/>
              <a:t>gradients</a:t>
            </a:r>
            <a:r>
              <a:rPr lang="es-ES" dirty="0" smtClean="0"/>
              <a:t> </a:t>
            </a:r>
            <a:r>
              <a:rPr lang="es-ES" dirty="0" err="1" smtClean="0"/>
              <a:t>across</a:t>
            </a:r>
            <a:r>
              <a:rPr lang="es-ES" dirty="0" smtClean="0"/>
              <a:t> </a:t>
            </a:r>
            <a:r>
              <a:rPr lang="es-ES" dirty="0" err="1" smtClean="0"/>
              <a:t>the</a:t>
            </a:r>
            <a:r>
              <a:rPr lang="es-ES" dirty="0" smtClean="0"/>
              <a:t> </a:t>
            </a:r>
            <a:r>
              <a:rPr lang="es-ES" dirty="0" err="1" smtClean="0"/>
              <a:t>study</a:t>
            </a:r>
            <a:r>
              <a:rPr lang="es-ES" dirty="0" smtClean="0"/>
              <a:t> </a:t>
            </a:r>
            <a:r>
              <a:rPr lang="es-ES" dirty="0" err="1" smtClean="0"/>
              <a:t>areas</a:t>
            </a:r>
            <a:r>
              <a:rPr lang="es-ES" baseline="0" dirty="0" smtClean="0"/>
              <a:t> as </a:t>
            </a:r>
            <a:r>
              <a:rPr lang="es-ES" baseline="0" dirty="0" err="1" smtClean="0"/>
              <a:t>opposed</a:t>
            </a:r>
            <a:r>
              <a:rPr lang="es-ES" baseline="0" dirty="0" smtClean="0"/>
              <a:t> to human variables </a:t>
            </a:r>
            <a:r>
              <a:rPr lang="es-ES" baseline="0" dirty="0" err="1" smtClean="0"/>
              <a:t>that</a:t>
            </a:r>
            <a:r>
              <a:rPr lang="es-ES" baseline="0" dirty="0" smtClean="0"/>
              <a:t> </a:t>
            </a:r>
            <a:r>
              <a:rPr lang="es-ES" baseline="0" dirty="0" err="1" smtClean="0"/>
              <a:t>depend</a:t>
            </a:r>
            <a:r>
              <a:rPr lang="es-ES" baseline="0" dirty="0" smtClean="0"/>
              <a:t> </a:t>
            </a:r>
            <a:r>
              <a:rPr lang="es-ES" baseline="0" dirty="0" err="1" smtClean="0"/>
              <a:t>entirely</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spatial</a:t>
            </a:r>
            <a:r>
              <a:rPr lang="es-ES" baseline="0" dirty="0" smtClean="0"/>
              <a:t> </a:t>
            </a:r>
            <a:r>
              <a:rPr lang="es-ES" baseline="0" dirty="0" err="1" smtClean="0"/>
              <a:t>distribution</a:t>
            </a:r>
            <a:r>
              <a:rPr lang="es-ES" baseline="0" dirty="0" smtClean="0"/>
              <a:t> of </a:t>
            </a:r>
            <a:r>
              <a:rPr lang="es-ES" baseline="0" dirty="0" err="1" smtClean="0"/>
              <a:t>humans</a:t>
            </a:r>
            <a:r>
              <a:rPr lang="es-ES" baseline="0" dirty="0" smtClean="0"/>
              <a:t> </a:t>
            </a:r>
            <a:r>
              <a:rPr lang="es-ES" baseline="0" dirty="0" err="1" smtClean="0"/>
              <a:t>across</a:t>
            </a:r>
            <a:r>
              <a:rPr lang="es-ES" baseline="0" dirty="0" smtClean="0"/>
              <a:t> </a:t>
            </a:r>
            <a:r>
              <a:rPr lang="es-ES" baseline="0" dirty="0" err="1" smtClean="0"/>
              <a:t>the</a:t>
            </a:r>
            <a:r>
              <a:rPr lang="es-ES" baseline="0" dirty="0" smtClean="0"/>
              <a:t> </a:t>
            </a:r>
            <a:r>
              <a:rPr lang="es-ES" baseline="0" dirty="0" err="1" smtClean="0"/>
              <a:t>continent</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AEFFF680-110E-4FCE-82B2-18C0A33774FE}" type="slidenum">
              <a:rPr lang="es-ES" smtClean="0"/>
              <a:t>16</a:t>
            </a:fld>
            <a:endParaRPr lang="es-ES"/>
          </a:p>
        </p:txBody>
      </p:sp>
    </p:spTree>
    <p:extLst>
      <p:ext uri="{BB962C8B-B14F-4D97-AF65-F5344CB8AC3E}">
        <p14:creationId xmlns:p14="http://schemas.microsoft.com/office/powerpoint/2010/main" val="2475066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8" name="Marcador de pie de página 3"/>
          <p:cNvSpPr>
            <a:spLocks noGrp="1"/>
          </p:cNvSpPr>
          <p:nvPr>
            <p:ph type="ftr" sz="quarter" idx="11"/>
          </p:nvPr>
        </p:nvSpPr>
        <p:spPr>
          <a:xfrm>
            <a:off x="452124" y="6134090"/>
            <a:ext cx="4993455" cy="365125"/>
          </a:xfrm>
        </p:spPr>
        <p:txBody>
          <a:bodyPr/>
          <a:lstStyle>
            <a:lvl1pPr algn="l">
              <a:defRPr sz="1800">
                <a:solidFill>
                  <a:schemeClr val="accent2"/>
                </a:solidFill>
              </a:defRPr>
            </a:lvl1pPr>
          </a:lstStyle>
          <a:p>
            <a:r>
              <a:rPr lang="es-ES" dirty="0" err="1">
                <a:solidFill>
                  <a:schemeClr val="tx1"/>
                </a:solidFill>
              </a:rPr>
              <a:t>DD</a:t>
            </a:r>
            <a:r>
              <a:rPr lang="es-ES" dirty="0">
                <a:solidFill>
                  <a:schemeClr val="tx1"/>
                </a:solidFill>
              </a:rPr>
              <a:t>/MM/</a:t>
            </a:r>
            <a:r>
              <a:rPr lang="es-ES" dirty="0" err="1">
                <a:solidFill>
                  <a:schemeClr val="tx1"/>
                </a:solidFill>
              </a:rPr>
              <a:t>YY</a:t>
            </a:r>
            <a:r>
              <a:rPr lang="es-ES" dirty="0">
                <a:solidFill>
                  <a:schemeClr val="tx1"/>
                </a:solidFill>
              </a:rPr>
              <a:t>       </a:t>
            </a:r>
            <a:r>
              <a:rPr lang="es-ES" dirty="0" err="1"/>
              <a:t>Event</a:t>
            </a:r>
            <a:endParaRPr lang="es-ES" dirty="0"/>
          </a:p>
        </p:txBody>
      </p:sp>
      <p:pic>
        <p:nvPicPr>
          <p:cNvPr id="12" name="Imagen 11"/>
          <p:cNvPicPr>
            <a:picLocks noChangeAspect="1"/>
          </p:cNvPicPr>
          <p:nvPr userDrawn="1"/>
        </p:nvPicPr>
        <p:blipFill rotWithShape="1">
          <a:blip r:embed="rId2">
            <a:extLst>
              <a:ext uri="{28A0092B-C50C-407E-A947-70E740481C1C}">
                <a14:useLocalDpi xmlns:a14="http://schemas.microsoft.com/office/drawing/2010/main" val="0"/>
              </a:ext>
            </a:extLst>
          </a:blip>
          <a:srcRect r="16929" b="19099"/>
          <a:stretch/>
        </p:blipFill>
        <p:spPr>
          <a:xfrm>
            <a:off x="-195024" y="250663"/>
            <a:ext cx="5640603" cy="5849204"/>
          </a:xfrm>
          <a:prstGeom prst="rect">
            <a:avLst/>
          </a:prstGeom>
        </p:spPr>
      </p:pic>
      <p:sp>
        <p:nvSpPr>
          <p:cNvPr id="2" name="Título 1"/>
          <p:cNvSpPr>
            <a:spLocks noGrp="1"/>
          </p:cNvSpPr>
          <p:nvPr>
            <p:ph type="ctrTitle" hasCustomPrompt="1"/>
          </p:nvPr>
        </p:nvSpPr>
        <p:spPr>
          <a:xfrm>
            <a:off x="1673074" y="2254273"/>
            <a:ext cx="8085221" cy="1745331"/>
          </a:xfrm>
        </p:spPr>
        <p:txBody>
          <a:bodyPr anchor="ctr"/>
          <a:lstStyle>
            <a:lvl1pPr algn="l">
              <a:defRPr sz="6000" baseline="0"/>
            </a:lvl1pPr>
          </a:lstStyle>
          <a:p>
            <a:r>
              <a:rPr lang="es-ES" dirty="0" err="1"/>
              <a:t>This</a:t>
            </a:r>
            <a:r>
              <a:rPr lang="es-ES" dirty="0"/>
              <a:t> </a:t>
            </a:r>
            <a:r>
              <a:rPr lang="es-ES" dirty="0" err="1"/>
              <a:t>is</a:t>
            </a:r>
            <a:r>
              <a:rPr lang="es-ES" dirty="0"/>
              <a:t> a </a:t>
            </a:r>
            <a:r>
              <a:rPr lang="es-ES" dirty="0" err="1"/>
              <a:t>title</a:t>
            </a:r>
            <a:endParaRPr lang="es-ES" dirty="0"/>
          </a:p>
        </p:txBody>
      </p:sp>
      <p:sp>
        <p:nvSpPr>
          <p:cNvPr id="3" name="Subtítulo 2"/>
          <p:cNvSpPr>
            <a:spLocks noGrp="1"/>
          </p:cNvSpPr>
          <p:nvPr>
            <p:ph type="subTitle" idx="1" hasCustomPrompt="1"/>
          </p:nvPr>
        </p:nvSpPr>
        <p:spPr>
          <a:xfrm>
            <a:off x="1673074" y="4262550"/>
            <a:ext cx="8085221" cy="879303"/>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This</a:t>
            </a:r>
            <a:r>
              <a:rPr lang="es-ES" dirty="0"/>
              <a:t> </a:t>
            </a:r>
            <a:r>
              <a:rPr lang="es-ES" dirty="0" err="1"/>
              <a:t>is</a:t>
            </a:r>
            <a:r>
              <a:rPr lang="es-ES" dirty="0"/>
              <a:t> a </a:t>
            </a:r>
            <a:r>
              <a:rPr lang="es-ES" dirty="0" err="1"/>
              <a:t>subtitle</a:t>
            </a:r>
            <a:endParaRPr lang="es-ES"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8" name="Grupo 7"/>
          <p:cNvGrpSpPr/>
          <p:nvPr userDrawn="1"/>
        </p:nvGrpSpPr>
        <p:grpSpPr>
          <a:xfrm>
            <a:off x="6511124" y="6046839"/>
            <a:ext cx="5286866" cy="600164"/>
            <a:chOff x="1413619" y="5150839"/>
            <a:chExt cx="5286866" cy="600164"/>
          </a:xfrm>
        </p:grpSpPr>
        <p:sp>
          <p:nvSpPr>
            <p:cNvPr id="9" name="CuadroTexto 8"/>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cxnSp>
        <p:nvCxnSpPr>
          <p:cNvPr id="14" name="Conector recto 13"/>
          <p:cNvCxnSpPr/>
          <p:nvPr userDrawn="1"/>
        </p:nvCxnSpPr>
        <p:spPr>
          <a:xfrm>
            <a:off x="1812546" y="6144653"/>
            <a:ext cx="995" cy="365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9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Marcador de contenido 3"/>
          <p:cNvSpPr>
            <a:spLocks noGrp="1"/>
          </p:cNvSpPr>
          <p:nvPr>
            <p:ph sz="half" idx="2" hasCustomPrompt="1"/>
          </p:nvPr>
        </p:nvSpPr>
        <p:spPr>
          <a:xfrm>
            <a:off x="838200" y="2024929"/>
            <a:ext cx="10515597" cy="3618490"/>
          </a:xfrm>
        </p:spPr>
        <p:txBody>
          <a:bodyPr>
            <a:normAutofit/>
          </a:bodyPr>
          <a:lstStyle>
            <a:lvl1pPr marL="0" indent="0">
              <a:buNone/>
              <a:defRPr sz="2400" baseline="0"/>
            </a:lvl1pPr>
          </a:lstStyle>
          <a:p>
            <a:pPr lvl="0"/>
            <a:r>
              <a:rPr lang="es-ES" dirty="0" err="1"/>
              <a:t>This</a:t>
            </a:r>
            <a:r>
              <a:rPr lang="es-ES" dirty="0"/>
              <a:t> </a:t>
            </a:r>
            <a:r>
              <a:rPr lang="es-ES" dirty="0" err="1"/>
              <a:t>is</a:t>
            </a:r>
            <a:r>
              <a:rPr lang="es-ES" dirty="0"/>
              <a:t> a </a:t>
            </a:r>
            <a:r>
              <a:rPr lang="es-ES" dirty="0" err="1"/>
              <a:t>text</a:t>
            </a:r>
            <a:endParaRPr lang="es-ES" dirty="0"/>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2"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3" name="Marcador de texto 2"/>
          <p:cNvSpPr>
            <a:spLocks noGrp="1"/>
          </p:cNvSpPr>
          <p:nvPr>
            <p:ph type="body" idx="1" hasCustomPrompt="1"/>
          </p:nvPr>
        </p:nvSpPr>
        <p:spPr>
          <a:xfrm>
            <a:off x="838200" y="1314845"/>
            <a:ext cx="10515597" cy="48109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err="1"/>
              <a:t>This</a:t>
            </a:r>
            <a:r>
              <a:rPr lang="es-ES" dirty="0"/>
              <a:t> </a:t>
            </a:r>
            <a:r>
              <a:rPr lang="es-ES" dirty="0" err="1"/>
              <a:t>is</a:t>
            </a:r>
            <a:r>
              <a:rPr lang="es-ES" dirty="0"/>
              <a:t> a </a:t>
            </a:r>
            <a:r>
              <a:rPr lang="es-ES" dirty="0" err="1"/>
              <a:t>subtitle</a:t>
            </a:r>
            <a:endParaRPr lang="es-ES" dirty="0"/>
          </a:p>
        </p:txBody>
      </p:sp>
      <p:sp>
        <p:nvSpPr>
          <p:cNvPr id="24"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7" name="Imagen 6">
            <a:extLst>
              <a:ext uri="{FF2B5EF4-FFF2-40B4-BE49-F238E27FC236}">
                <a16:creationId xmlns:a16="http://schemas.microsoft.com/office/drawing/2014/main" id="{59C8AB7B-4906-4795-8C51-1D3371B65D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8" name="Grupo 7">
            <a:extLst>
              <a:ext uri="{FF2B5EF4-FFF2-40B4-BE49-F238E27FC236}">
                <a16:creationId xmlns:a16="http://schemas.microsoft.com/office/drawing/2014/main" id="{454D855D-F894-44AE-842B-19222118F083}"/>
              </a:ext>
            </a:extLst>
          </p:cNvPr>
          <p:cNvGrpSpPr/>
          <p:nvPr userDrawn="1"/>
        </p:nvGrpSpPr>
        <p:grpSpPr>
          <a:xfrm>
            <a:off x="838199" y="5884640"/>
            <a:ext cx="5286866" cy="600164"/>
            <a:chOff x="1413619" y="5150839"/>
            <a:chExt cx="5286866" cy="600164"/>
          </a:xfrm>
        </p:grpSpPr>
        <p:sp>
          <p:nvSpPr>
            <p:cNvPr id="9" name="CuadroTexto 8">
              <a:extLst>
                <a:ext uri="{FF2B5EF4-FFF2-40B4-BE49-F238E27FC236}">
                  <a16:creationId xmlns:a16="http://schemas.microsoft.com/office/drawing/2014/main" id="{954C8568-6D2E-47CD-8015-B58B9686FB46}"/>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0" name="Imagen 9">
              <a:extLst>
                <a:ext uri="{FF2B5EF4-FFF2-40B4-BE49-F238E27FC236}">
                  <a16:creationId xmlns:a16="http://schemas.microsoft.com/office/drawing/2014/main" id="{1E72629A-CF2C-4BE8-9423-BB12750749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240292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0"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1"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5" name="Imagen 6">
            <a:extLst>
              <a:ext uri="{FF2B5EF4-FFF2-40B4-BE49-F238E27FC236}">
                <a16:creationId xmlns:a16="http://schemas.microsoft.com/office/drawing/2014/main" id="{AF226E98-C4E0-48DC-B0E3-EBF213C360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6" name="Grupo 7">
            <a:extLst>
              <a:ext uri="{FF2B5EF4-FFF2-40B4-BE49-F238E27FC236}">
                <a16:creationId xmlns:a16="http://schemas.microsoft.com/office/drawing/2014/main" id="{9C2FC7FF-A912-4B61-991C-F914CE54692F}"/>
              </a:ext>
            </a:extLst>
          </p:cNvPr>
          <p:cNvGrpSpPr/>
          <p:nvPr userDrawn="1"/>
        </p:nvGrpSpPr>
        <p:grpSpPr>
          <a:xfrm>
            <a:off x="838199" y="5884640"/>
            <a:ext cx="5286866" cy="600164"/>
            <a:chOff x="1413619" y="5150839"/>
            <a:chExt cx="5286866" cy="600164"/>
          </a:xfrm>
        </p:grpSpPr>
        <p:sp>
          <p:nvSpPr>
            <p:cNvPr id="7" name="CuadroTexto 8">
              <a:extLst>
                <a:ext uri="{FF2B5EF4-FFF2-40B4-BE49-F238E27FC236}">
                  <a16:creationId xmlns:a16="http://schemas.microsoft.com/office/drawing/2014/main" id="{9F0FCA84-9849-4D1D-980B-0B72B347701F}"/>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8" name="Imagen 9">
              <a:extLst>
                <a:ext uri="{FF2B5EF4-FFF2-40B4-BE49-F238E27FC236}">
                  <a16:creationId xmlns:a16="http://schemas.microsoft.com/office/drawing/2014/main" id="{B3866A4D-DEAE-423C-B857-2935B01780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3530302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Marcador de tabla 4"/>
          <p:cNvSpPr>
            <a:spLocks noGrp="1"/>
          </p:cNvSpPr>
          <p:nvPr>
            <p:ph type="tbl" sz="quarter" idx="10" hasCustomPrompt="1"/>
          </p:nvPr>
        </p:nvSpPr>
        <p:spPr>
          <a:xfrm>
            <a:off x="838200" y="1314845"/>
            <a:ext cx="10515599" cy="4414261"/>
          </a:xfrm>
        </p:spPr>
        <p:txBody>
          <a:bodyPr/>
          <a:lstStyle>
            <a:lvl1pPr>
              <a:defRPr/>
            </a:lvl1pPr>
          </a:lstStyle>
          <a:p>
            <a:r>
              <a:rPr lang="es-ES" dirty="0" err="1"/>
              <a:t>This</a:t>
            </a:r>
            <a:r>
              <a:rPr lang="es-ES" dirty="0"/>
              <a:t> </a:t>
            </a:r>
            <a:r>
              <a:rPr lang="es-ES" dirty="0" err="1"/>
              <a:t>is</a:t>
            </a:r>
            <a:r>
              <a:rPr lang="es-ES" dirty="0"/>
              <a:t> a </a:t>
            </a:r>
            <a:r>
              <a:rPr lang="es-ES" dirty="0" err="1"/>
              <a:t>table</a:t>
            </a:r>
            <a:endParaRPr lang="es-ES" dirty="0"/>
          </a:p>
        </p:txBody>
      </p:sp>
      <p:pic>
        <p:nvPicPr>
          <p:cNvPr id="18" name="Imagen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0"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2"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6" name="Imagen 6">
            <a:extLst>
              <a:ext uri="{FF2B5EF4-FFF2-40B4-BE49-F238E27FC236}">
                <a16:creationId xmlns:a16="http://schemas.microsoft.com/office/drawing/2014/main" id="{B9259B96-23C4-4FD3-B73C-F08BE21AD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7" name="Grupo 7">
            <a:extLst>
              <a:ext uri="{FF2B5EF4-FFF2-40B4-BE49-F238E27FC236}">
                <a16:creationId xmlns:a16="http://schemas.microsoft.com/office/drawing/2014/main" id="{1DAA16C3-EA49-4D66-8EDD-CA9838E8D8F1}"/>
              </a:ext>
            </a:extLst>
          </p:cNvPr>
          <p:cNvGrpSpPr/>
          <p:nvPr userDrawn="1"/>
        </p:nvGrpSpPr>
        <p:grpSpPr>
          <a:xfrm>
            <a:off x="838199" y="5884640"/>
            <a:ext cx="5286866" cy="600164"/>
            <a:chOff x="1413619" y="5150839"/>
            <a:chExt cx="5286866" cy="600164"/>
          </a:xfrm>
        </p:grpSpPr>
        <p:sp>
          <p:nvSpPr>
            <p:cNvPr id="8" name="CuadroTexto 8">
              <a:extLst>
                <a:ext uri="{FF2B5EF4-FFF2-40B4-BE49-F238E27FC236}">
                  <a16:creationId xmlns:a16="http://schemas.microsoft.com/office/drawing/2014/main" id="{95E7B096-A374-4CBA-974B-923F8815B2D7}"/>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9" name="Imagen 9">
              <a:extLst>
                <a:ext uri="{FF2B5EF4-FFF2-40B4-BE49-F238E27FC236}">
                  <a16:creationId xmlns:a16="http://schemas.microsoft.com/office/drawing/2014/main" id="{70656D87-10DD-40F0-B846-457FD4F2FB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1471999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18" name="Imagen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0"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2" name="Marcador de SmartArt 3"/>
          <p:cNvSpPr>
            <a:spLocks noGrp="1"/>
          </p:cNvSpPr>
          <p:nvPr>
            <p:ph type="dgm" sz="quarter" idx="10" hasCustomPrompt="1"/>
          </p:nvPr>
        </p:nvSpPr>
        <p:spPr>
          <a:xfrm>
            <a:off x="838200" y="1314845"/>
            <a:ext cx="10515599" cy="4414261"/>
          </a:xfrm>
        </p:spPr>
        <p:txBody>
          <a:bodyPr/>
          <a:lstStyle>
            <a:lvl1pPr>
              <a:defRPr/>
            </a:lvl1pPr>
          </a:lstStyle>
          <a:p>
            <a:r>
              <a:rPr lang="es-ES" dirty="0" err="1"/>
              <a:t>This</a:t>
            </a:r>
            <a:r>
              <a:rPr lang="es-ES" dirty="0"/>
              <a:t> </a:t>
            </a:r>
            <a:r>
              <a:rPr lang="es-ES" dirty="0" err="1"/>
              <a:t>is</a:t>
            </a:r>
            <a:r>
              <a:rPr lang="es-ES" dirty="0"/>
              <a:t> a </a:t>
            </a:r>
            <a:r>
              <a:rPr lang="es-ES" dirty="0" err="1"/>
              <a:t>graph</a:t>
            </a:r>
            <a:endParaRPr lang="es-ES" dirty="0"/>
          </a:p>
        </p:txBody>
      </p:sp>
      <p:sp>
        <p:nvSpPr>
          <p:cNvPr id="23"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6" name="Imagen 6">
            <a:extLst>
              <a:ext uri="{FF2B5EF4-FFF2-40B4-BE49-F238E27FC236}">
                <a16:creationId xmlns:a16="http://schemas.microsoft.com/office/drawing/2014/main" id="{60FCCC47-A335-473C-A16F-A838D3EB3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7" name="Grupo 7">
            <a:extLst>
              <a:ext uri="{FF2B5EF4-FFF2-40B4-BE49-F238E27FC236}">
                <a16:creationId xmlns:a16="http://schemas.microsoft.com/office/drawing/2014/main" id="{7A036BC5-DE53-48F9-BF0F-7E640ECBCC0B}"/>
              </a:ext>
            </a:extLst>
          </p:cNvPr>
          <p:cNvGrpSpPr/>
          <p:nvPr userDrawn="1"/>
        </p:nvGrpSpPr>
        <p:grpSpPr>
          <a:xfrm>
            <a:off x="838199" y="5884640"/>
            <a:ext cx="5286866" cy="600164"/>
            <a:chOff x="1413619" y="5150839"/>
            <a:chExt cx="5286866" cy="600164"/>
          </a:xfrm>
        </p:grpSpPr>
        <p:sp>
          <p:nvSpPr>
            <p:cNvPr id="8" name="CuadroTexto 8">
              <a:extLst>
                <a:ext uri="{FF2B5EF4-FFF2-40B4-BE49-F238E27FC236}">
                  <a16:creationId xmlns:a16="http://schemas.microsoft.com/office/drawing/2014/main" id="{6DF23365-B0ED-404D-B0D3-E49425E6E2C0}"/>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9" name="Imagen 9">
              <a:extLst>
                <a:ext uri="{FF2B5EF4-FFF2-40B4-BE49-F238E27FC236}">
                  <a16:creationId xmlns:a16="http://schemas.microsoft.com/office/drawing/2014/main" id="{A331CD40-8EA6-422B-B528-47EA6FB79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265710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list">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4841421" y="1314843"/>
            <a:ext cx="6512379" cy="44142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p:txBody>
      </p:sp>
      <p:sp>
        <p:nvSpPr>
          <p:cNvPr id="4" name="Marcador de texto 3"/>
          <p:cNvSpPr>
            <a:spLocks noGrp="1"/>
          </p:cNvSpPr>
          <p:nvPr>
            <p:ph type="body" sz="half" idx="2" hasCustomPrompt="1"/>
          </p:nvPr>
        </p:nvSpPr>
        <p:spPr>
          <a:xfrm>
            <a:off x="836611" y="1314844"/>
            <a:ext cx="3726451" cy="44142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This</a:t>
            </a:r>
            <a:r>
              <a:rPr lang="es-ES" dirty="0"/>
              <a:t> </a:t>
            </a:r>
            <a:r>
              <a:rPr lang="es-ES" dirty="0" err="1"/>
              <a:t>is</a:t>
            </a:r>
            <a:r>
              <a:rPr lang="es-ES" dirty="0"/>
              <a:t> a </a:t>
            </a:r>
            <a:r>
              <a:rPr lang="es-ES" dirty="0" err="1"/>
              <a:t>text</a:t>
            </a:r>
            <a:endParaRPr lang="es-ES" dirty="0"/>
          </a:p>
        </p:txBody>
      </p:sp>
      <p:pic>
        <p:nvPicPr>
          <p:cNvPr id="19" name="Imagen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1"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3"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7" name="Imagen 6">
            <a:extLst>
              <a:ext uri="{FF2B5EF4-FFF2-40B4-BE49-F238E27FC236}">
                <a16:creationId xmlns:a16="http://schemas.microsoft.com/office/drawing/2014/main" id="{B4AB77B5-707E-421D-A8B5-A45A7E67B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8" name="Grupo 7">
            <a:extLst>
              <a:ext uri="{FF2B5EF4-FFF2-40B4-BE49-F238E27FC236}">
                <a16:creationId xmlns:a16="http://schemas.microsoft.com/office/drawing/2014/main" id="{FA473078-2927-4B85-ADDD-F3683D33F10E}"/>
              </a:ext>
            </a:extLst>
          </p:cNvPr>
          <p:cNvGrpSpPr/>
          <p:nvPr userDrawn="1"/>
        </p:nvGrpSpPr>
        <p:grpSpPr>
          <a:xfrm>
            <a:off x="838199" y="5884640"/>
            <a:ext cx="5286866" cy="600164"/>
            <a:chOff x="1413619" y="5150839"/>
            <a:chExt cx="5286866" cy="600164"/>
          </a:xfrm>
        </p:grpSpPr>
        <p:sp>
          <p:nvSpPr>
            <p:cNvPr id="9" name="CuadroTexto 8">
              <a:extLst>
                <a:ext uri="{FF2B5EF4-FFF2-40B4-BE49-F238E27FC236}">
                  <a16:creationId xmlns:a16="http://schemas.microsoft.com/office/drawing/2014/main" id="{C6885BF5-0C4E-4156-9AA8-F486BFFEDC9A}"/>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0" name="Imagen 9">
              <a:extLst>
                <a:ext uri="{FF2B5EF4-FFF2-40B4-BE49-F238E27FC236}">
                  <a16:creationId xmlns:a16="http://schemas.microsoft.com/office/drawing/2014/main" id="{126DF82B-E386-4AC5-970F-E9EE59C873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232192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nal cover_1">
    <p:bg>
      <p:bgPr>
        <a:solidFill>
          <a:schemeClr val="tx2"/>
        </a:solidFill>
        <a:effectLst/>
      </p:bgPr>
    </p:bg>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4090736" y="3707182"/>
            <a:ext cx="4010527" cy="879303"/>
          </a:xfrm>
        </p:spPr>
        <p:txBody>
          <a:bodyPr anchor="ctr">
            <a:normAutofit/>
          </a:bodyPr>
          <a:lstStyle>
            <a:lvl1pPr marL="0" indent="0" algn="ctr">
              <a:buNone/>
              <a:defRPr sz="2000" baseline="0">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Lorem</a:t>
            </a:r>
            <a:r>
              <a:rPr lang="es-ES" dirty="0"/>
              <a:t> </a:t>
            </a:r>
            <a:r>
              <a:rPr lang="es-ES" dirty="0" err="1"/>
              <a:t>ipsum</a:t>
            </a:r>
            <a:r>
              <a:rPr lang="es-ES" dirty="0"/>
              <a:t> dolor </a:t>
            </a:r>
            <a:r>
              <a:rPr lang="es-ES" dirty="0" err="1"/>
              <a:t>sit</a:t>
            </a:r>
            <a:r>
              <a:rPr lang="es-ES" dirty="0"/>
              <a:t> </a:t>
            </a:r>
            <a:r>
              <a:rPr lang="es-ES" dirty="0" err="1"/>
              <a:t>amet</a:t>
            </a:r>
            <a:endParaRPr lang="es-ES" dirty="0"/>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684" y="1893003"/>
            <a:ext cx="5164633" cy="1516483"/>
          </a:xfrm>
          <a:prstGeom prst="rect">
            <a:avLst/>
          </a:prstGeom>
        </p:spPr>
      </p:pic>
      <p:grpSp>
        <p:nvGrpSpPr>
          <p:cNvPr id="8" name="Grupo 7">
            <a:extLst>
              <a:ext uri="{FF2B5EF4-FFF2-40B4-BE49-F238E27FC236}">
                <a16:creationId xmlns:a16="http://schemas.microsoft.com/office/drawing/2014/main" id="{E56DD87C-61A7-4E50-B0AC-0AE6A5B237DF}"/>
              </a:ext>
            </a:extLst>
          </p:cNvPr>
          <p:cNvGrpSpPr/>
          <p:nvPr userDrawn="1"/>
        </p:nvGrpSpPr>
        <p:grpSpPr>
          <a:xfrm>
            <a:off x="3513684" y="4884181"/>
            <a:ext cx="5286866" cy="600164"/>
            <a:chOff x="1413619" y="5150839"/>
            <a:chExt cx="5286866" cy="600164"/>
          </a:xfrm>
        </p:grpSpPr>
        <p:sp>
          <p:nvSpPr>
            <p:cNvPr id="9" name="CuadroTexto 8">
              <a:extLst>
                <a:ext uri="{FF2B5EF4-FFF2-40B4-BE49-F238E27FC236}">
                  <a16:creationId xmlns:a16="http://schemas.microsoft.com/office/drawing/2014/main" id="{E793443B-6005-4273-8A8A-1818A60E875A}"/>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bg1"/>
                  </a:solidFill>
                  <a:effectLst/>
                  <a:latin typeface="+mn-lt"/>
                  <a:ea typeface="+mn-ea"/>
                  <a:cs typeface="+mn-cs"/>
                </a:rPr>
                <a:t>This project has been granted funding from the European Union’s Horizon 2020 research and innovation </a:t>
              </a:r>
              <a:r>
                <a:rPr lang="en-US" sz="1100" b="0" i="0" kern="1200" dirty="0" err="1">
                  <a:solidFill>
                    <a:schemeClr val="bg1"/>
                  </a:solidFill>
                  <a:effectLst/>
                  <a:latin typeface="+mn-lt"/>
                  <a:ea typeface="+mn-ea"/>
                  <a:cs typeface="+mn-cs"/>
                </a:rPr>
                <a:t>programme</a:t>
              </a:r>
              <a:r>
                <a:rPr lang="en-US" sz="1100" b="0" i="0" kern="1200" dirty="0">
                  <a:solidFill>
                    <a:schemeClr val="bg1"/>
                  </a:solidFill>
                  <a:effectLst/>
                  <a:latin typeface="+mn-lt"/>
                  <a:ea typeface="+mn-ea"/>
                  <a:cs typeface="+mn-cs"/>
                </a:rPr>
                <a:t> under the Grant Agreement no. 101003890</a:t>
              </a:r>
              <a:endParaRPr lang="es-ES" sz="1050" dirty="0">
                <a:solidFill>
                  <a:schemeClr val="bg1"/>
                </a:solidFill>
              </a:endParaRPr>
            </a:p>
          </p:txBody>
        </p:sp>
        <p:pic>
          <p:nvPicPr>
            <p:cNvPr id="10" name="Imagen 9">
              <a:extLst>
                <a:ext uri="{FF2B5EF4-FFF2-40B4-BE49-F238E27FC236}">
                  <a16:creationId xmlns:a16="http://schemas.microsoft.com/office/drawing/2014/main" id="{D21B1AFB-FE03-4110-B8DD-995EE50FC7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140533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cover_3">
    <p:bg>
      <p:bgPr>
        <a:gradFill>
          <a:gsLst>
            <a:gs pos="84000">
              <a:schemeClr val="accent2">
                <a:alpha val="10000"/>
              </a:schemeClr>
            </a:gs>
            <a:gs pos="17000">
              <a:schemeClr val="accent3">
                <a:alpha val="10000"/>
              </a:schemeClr>
            </a:gs>
          </a:gsLst>
          <a:lin ang="2100000" scaled="0"/>
        </a:gradFill>
        <a:effectLst/>
      </p:bgPr>
    </p:bg>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4090736" y="3707181"/>
            <a:ext cx="4010527" cy="879303"/>
          </a:xfrm>
        </p:spPr>
        <p:txBody>
          <a:bodyPr anchor="ctr">
            <a:normAutofit/>
          </a:bodyPr>
          <a:lstStyle>
            <a:lvl1pPr marL="0" indent="0" algn="ctr">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Lorem</a:t>
            </a:r>
            <a:r>
              <a:rPr lang="es-ES" dirty="0"/>
              <a:t> </a:t>
            </a:r>
            <a:r>
              <a:rPr lang="es-ES" dirty="0" err="1"/>
              <a:t>ipsum</a:t>
            </a:r>
            <a:r>
              <a:rPr lang="es-ES" dirty="0"/>
              <a:t> dolor </a:t>
            </a:r>
            <a:r>
              <a:rPr lang="es-ES" dirty="0" err="1"/>
              <a:t>sit</a:t>
            </a:r>
            <a:r>
              <a:rPr lang="es-ES" dirty="0"/>
              <a:t> </a:t>
            </a:r>
            <a:r>
              <a:rPr lang="es-ES" dirty="0" err="1"/>
              <a:t>amet</a:t>
            </a:r>
            <a:endParaRPr lang="es-ES" dirty="0"/>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684" y="1893003"/>
            <a:ext cx="5164633" cy="1945678"/>
          </a:xfrm>
          <a:prstGeom prst="rect">
            <a:avLst/>
          </a:prstGeom>
        </p:spPr>
      </p:pic>
      <p:grpSp>
        <p:nvGrpSpPr>
          <p:cNvPr id="10" name="Grupo 7">
            <a:extLst>
              <a:ext uri="{FF2B5EF4-FFF2-40B4-BE49-F238E27FC236}">
                <a16:creationId xmlns:a16="http://schemas.microsoft.com/office/drawing/2014/main" id="{41BD86F6-E238-4FBC-B78B-C4F8C7375678}"/>
              </a:ext>
            </a:extLst>
          </p:cNvPr>
          <p:cNvGrpSpPr/>
          <p:nvPr userDrawn="1"/>
        </p:nvGrpSpPr>
        <p:grpSpPr>
          <a:xfrm>
            <a:off x="3513684" y="4884181"/>
            <a:ext cx="5286866" cy="600164"/>
            <a:chOff x="1413619" y="5150839"/>
            <a:chExt cx="5286866" cy="600164"/>
          </a:xfrm>
        </p:grpSpPr>
        <p:sp>
          <p:nvSpPr>
            <p:cNvPr id="11" name="CuadroTexto 8">
              <a:extLst>
                <a:ext uri="{FF2B5EF4-FFF2-40B4-BE49-F238E27FC236}">
                  <a16:creationId xmlns:a16="http://schemas.microsoft.com/office/drawing/2014/main" id="{F8930506-5B98-4768-A68B-23B064A7D2E7}"/>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tx1"/>
                </a:solidFill>
              </a:endParaRPr>
            </a:p>
          </p:txBody>
        </p:sp>
        <p:pic>
          <p:nvPicPr>
            <p:cNvPr id="12" name="Imagen 9">
              <a:extLst>
                <a:ext uri="{FF2B5EF4-FFF2-40B4-BE49-F238E27FC236}">
                  <a16:creationId xmlns:a16="http://schemas.microsoft.com/office/drawing/2014/main" id="{948F2CEF-7DF5-4CE2-BE5F-FDAE075C16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91065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D614FB-8163-4DAA-9218-8819283AAA0F}" type="datetimeFigureOut">
              <a:rPr lang="es-ES" smtClean="0"/>
              <a:t>14/11/23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5EE9D1E-8D30-424C-BDA6-2AE6EC5DF768}" type="slidenum">
              <a:rPr lang="es-ES" smtClean="0"/>
              <a:t>‹Nº›</a:t>
            </a:fld>
            <a:endParaRPr lang="es-ES"/>
          </a:p>
        </p:txBody>
      </p:sp>
    </p:spTree>
    <p:extLst>
      <p:ext uri="{BB962C8B-B14F-4D97-AF65-F5344CB8AC3E}">
        <p14:creationId xmlns:p14="http://schemas.microsoft.com/office/powerpoint/2010/main" val="342277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gradFill>
          <a:gsLst>
            <a:gs pos="17000">
              <a:schemeClr val="accent3">
                <a:alpha val="10000"/>
              </a:schemeClr>
            </a:gs>
            <a:gs pos="84000">
              <a:schemeClr val="accent2">
                <a:alpha val="10000"/>
              </a:schemeClr>
            </a:gs>
          </a:gsLst>
          <a:lin ang="5400000" scaled="1"/>
        </a:gradFill>
        <a:effectLst/>
      </p:bgPr>
    </p:bg>
    <p:spTree>
      <p:nvGrpSpPr>
        <p:cNvPr id="1" name=""/>
        <p:cNvGrpSpPr/>
        <p:nvPr/>
      </p:nvGrpSpPr>
      <p:grpSpPr>
        <a:xfrm>
          <a:off x="0" y="0"/>
          <a:ext cx="0" cy="0"/>
          <a:chOff x="0" y="0"/>
          <a:chExt cx="0" cy="0"/>
        </a:xfrm>
      </p:grpSpPr>
      <p:pic>
        <p:nvPicPr>
          <p:cNvPr id="12" name="Imagen 11"/>
          <p:cNvPicPr>
            <a:picLocks noChangeAspect="1"/>
          </p:cNvPicPr>
          <p:nvPr userDrawn="1"/>
        </p:nvPicPr>
        <p:blipFill rotWithShape="1">
          <a:blip r:embed="rId2">
            <a:extLst>
              <a:ext uri="{28A0092B-C50C-407E-A947-70E740481C1C}">
                <a14:useLocalDpi xmlns:a14="http://schemas.microsoft.com/office/drawing/2010/main" val="0"/>
              </a:ext>
            </a:extLst>
          </a:blip>
          <a:srcRect r="16929" b="19099"/>
          <a:stretch/>
        </p:blipFill>
        <p:spPr>
          <a:xfrm>
            <a:off x="-195024" y="251895"/>
            <a:ext cx="5640603" cy="5849204"/>
          </a:xfrm>
          <a:prstGeom prst="rect">
            <a:avLst/>
          </a:prstGeom>
        </p:spPr>
      </p:pic>
      <p:sp>
        <p:nvSpPr>
          <p:cNvPr id="2" name="Título 1"/>
          <p:cNvSpPr>
            <a:spLocks noGrp="1"/>
          </p:cNvSpPr>
          <p:nvPr>
            <p:ph type="ctrTitle" hasCustomPrompt="1"/>
          </p:nvPr>
        </p:nvSpPr>
        <p:spPr>
          <a:xfrm>
            <a:off x="1673074" y="2254273"/>
            <a:ext cx="8085221" cy="1745331"/>
          </a:xfrm>
        </p:spPr>
        <p:txBody>
          <a:bodyPr anchor="ctr"/>
          <a:lstStyle>
            <a:lvl1pPr algn="l">
              <a:defRPr sz="6000" baseline="0"/>
            </a:lvl1pPr>
          </a:lstStyle>
          <a:p>
            <a:r>
              <a:rPr lang="es-ES" dirty="0" err="1"/>
              <a:t>This</a:t>
            </a:r>
            <a:r>
              <a:rPr lang="es-ES" dirty="0"/>
              <a:t> </a:t>
            </a:r>
            <a:r>
              <a:rPr lang="es-ES" dirty="0" err="1"/>
              <a:t>is</a:t>
            </a:r>
            <a:r>
              <a:rPr lang="es-ES" dirty="0"/>
              <a:t> a </a:t>
            </a:r>
            <a:r>
              <a:rPr lang="es-ES" dirty="0" err="1"/>
              <a:t>title</a:t>
            </a:r>
            <a:endParaRPr lang="es-ES" dirty="0"/>
          </a:p>
        </p:txBody>
      </p:sp>
      <p:sp>
        <p:nvSpPr>
          <p:cNvPr id="3" name="Subtítulo 2"/>
          <p:cNvSpPr>
            <a:spLocks noGrp="1"/>
          </p:cNvSpPr>
          <p:nvPr>
            <p:ph type="subTitle" idx="1" hasCustomPrompt="1"/>
          </p:nvPr>
        </p:nvSpPr>
        <p:spPr>
          <a:xfrm>
            <a:off x="1673074" y="4262550"/>
            <a:ext cx="8085221" cy="879303"/>
          </a:xfrm>
        </p:spPr>
        <p:txBody>
          <a:bodyPr anchor="ct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This</a:t>
            </a:r>
            <a:r>
              <a:rPr lang="es-ES" dirty="0"/>
              <a:t> </a:t>
            </a:r>
            <a:r>
              <a:rPr lang="es-ES" dirty="0" err="1"/>
              <a:t>is</a:t>
            </a:r>
            <a:r>
              <a:rPr lang="es-ES" dirty="0"/>
              <a:t> a </a:t>
            </a:r>
            <a:r>
              <a:rPr lang="es-ES" dirty="0" err="1"/>
              <a:t>subtitle</a:t>
            </a:r>
            <a:endParaRPr lang="es-ES"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833" y="6113418"/>
            <a:ext cx="1779551" cy="670412"/>
          </a:xfrm>
          <a:prstGeom prst="rect">
            <a:avLst/>
          </a:prstGeom>
        </p:spPr>
      </p:pic>
      <p:grpSp>
        <p:nvGrpSpPr>
          <p:cNvPr id="11" name="Grupo 7">
            <a:extLst>
              <a:ext uri="{FF2B5EF4-FFF2-40B4-BE49-F238E27FC236}">
                <a16:creationId xmlns:a16="http://schemas.microsoft.com/office/drawing/2014/main" id="{5295274C-F0B4-489A-9A08-8E45EA2BB202}"/>
              </a:ext>
            </a:extLst>
          </p:cNvPr>
          <p:cNvGrpSpPr/>
          <p:nvPr userDrawn="1"/>
        </p:nvGrpSpPr>
        <p:grpSpPr>
          <a:xfrm>
            <a:off x="7813963" y="6176362"/>
            <a:ext cx="4092092" cy="361287"/>
            <a:chOff x="1513916" y="5263731"/>
            <a:chExt cx="5169943" cy="490098"/>
          </a:xfrm>
        </p:grpSpPr>
        <p:sp>
          <p:nvSpPr>
            <p:cNvPr id="14" name="CuadroTexto 8">
              <a:extLst>
                <a:ext uri="{FF2B5EF4-FFF2-40B4-BE49-F238E27FC236}">
                  <a16:creationId xmlns:a16="http://schemas.microsoft.com/office/drawing/2014/main" id="{FF6FA9A5-B81C-47AD-A036-8CB066E2676F}"/>
                </a:ext>
              </a:extLst>
            </p:cNvPr>
            <p:cNvSpPr txBox="1"/>
            <p:nvPr userDrawn="1"/>
          </p:nvSpPr>
          <p:spPr>
            <a:xfrm>
              <a:off x="2259684" y="5263731"/>
              <a:ext cx="4424175" cy="369332"/>
            </a:xfrm>
            <a:prstGeom prst="rect">
              <a:avLst/>
            </a:prstGeom>
            <a:noFill/>
          </p:spPr>
          <p:txBody>
            <a:bodyPr wrap="square" rtlCol="0">
              <a:spAutoFit/>
            </a:bodyPr>
            <a:lstStyle/>
            <a:p>
              <a:pPr algn="just"/>
              <a:r>
                <a:rPr lang="en-US" sz="900" b="0" i="0" kern="1200" dirty="0">
                  <a:solidFill>
                    <a:schemeClr val="tx1"/>
                  </a:solidFill>
                  <a:effectLst/>
                  <a:latin typeface="+mn-lt"/>
                  <a:ea typeface="+mn-ea"/>
                  <a:cs typeface="+mn-cs"/>
                </a:rPr>
                <a:t>This project has been granted funding from the European Union’s Horizon 2020 research and innovation </a:t>
              </a:r>
              <a:r>
                <a:rPr lang="en-US" sz="900" b="0" i="0" kern="1200" dirty="0" err="1">
                  <a:solidFill>
                    <a:schemeClr val="tx1"/>
                  </a:solidFill>
                  <a:effectLst/>
                  <a:latin typeface="+mn-lt"/>
                  <a:ea typeface="+mn-ea"/>
                  <a:cs typeface="+mn-cs"/>
                </a:rPr>
                <a:t>programme</a:t>
              </a:r>
              <a:r>
                <a:rPr lang="en-US" sz="900" b="0" i="0" kern="1200" dirty="0">
                  <a:solidFill>
                    <a:schemeClr val="tx1"/>
                  </a:solidFill>
                  <a:effectLst/>
                  <a:latin typeface="+mn-lt"/>
                  <a:ea typeface="+mn-ea"/>
                  <a:cs typeface="+mn-cs"/>
                </a:rPr>
                <a:t> under the Grant Agreement no. 101003890</a:t>
              </a:r>
              <a:endParaRPr lang="es-ES" sz="900" dirty="0">
                <a:solidFill>
                  <a:schemeClr val="bg1"/>
                </a:solidFill>
              </a:endParaRPr>
            </a:p>
          </p:txBody>
        </p:sp>
        <p:pic>
          <p:nvPicPr>
            <p:cNvPr id="16" name="Imagen 9">
              <a:extLst>
                <a:ext uri="{FF2B5EF4-FFF2-40B4-BE49-F238E27FC236}">
                  <a16:creationId xmlns:a16="http://schemas.microsoft.com/office/drawing/2014/main" id="{AA0E6243-3BF5-4E3E-A294-7C3F6CF9C5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13916" y="5263732"/>
              <a:ext cx="735146" cy="490097"/>
            </a:xfrm>
            <a:prstGeom prst="rect">
              <a:avLst/>
            </a:prstGeom>
          </p:spPr>
        </p:pic>
      </p:grpSp>
    </p:spTree>
    <p:extLst>
      <p:ext uri="{BB962C8B-B14F-4D97-AF65-F5344CB8AC3E}">
        <p14:creationId xmlns:p14="http://schemas.microsoft.com/office/powerpoint/2010/main" val="154691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2">
            <a:alpha val="98000"/>
          </a:schemeClr>
        </a:solidFill>
        <a:effectLst/>
      </p:bgPr>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82" y="395653"/>
            <a:ext cx="5328498" cy="5483695"/>
          </a:xfrm>
          <a:prstGeom prst="rect">
            <a:avLst/>
          </a:prstGeom>
        </p:spPr>
      </p:pic>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63290"/>
            <a:ext cx="2502567" cy="734825"/>
          </a:xfrm>
          <a:prstGeom prst="rect">
            <a:avLst/>
          </a:prstGeom>
        </p:spPr>
      </p:pic>
      <p:sp>
        <p:nvSpPr>
          <p:cNvPr id="27" name="Título 1"/>
          <p:cNvSpPr>
            <a:spLocks noGrp="1"/>
          </p:cNvSpPr>
          <p:nvPr>
            <p:ph type="ctrTitle" hasCustomPrompt="1"/>
          </p:nvPr>
        </p:nvSpPr>
        <p:spPr>
          <a:xfrm>
            <a:off x="1673074" y="2264836"/>
            <a:ext cx="8085221" cy="1745331"/>
          </a:xfrm>
        </p:spPr>
        <p:txBody>
          <a:bodyPr anchor="ctr"/>
          <a:lstStyle>
            <a:lvl1pPr algn="l">
              <a:defRPr sz="6000" baseline="0">
                <a:solidFill>
                  <a:schemeClr val="bg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8" name="Subtítulo 2"/>
          <p:cNvSpPr>
            <a:spLocks noGrp="1"/>
          </p:cNvSpPr>
          <p:nvPr>
            <p:ph type="subTitle" idx="1" hasCustomPrompt="1"/>
          </p:nvPr>
        </p:nvSpPr>
        <p:spPr>
          <a:xfrm>
            <a:off x="1673074" y="4273113"/>
            <a:ext cx="8085221" cy="879303"/>
          </a:xfrm>
        </p:spPr>
        <p:txBody>
          <a:bodyPr anchor="ctr">
            <a:normAutofit/>
          </a:bodyPr>
          <a:lstStyle>
            <a:lvl1pPr marL="0" indent="0" algn="l">
              <a:buNone/>
              <a:defRPr sz="2800">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This</a:t>
            </a:r>
            <a:r>
              <a:rPr lang="es-ES" dirty="0"/>
              <a:t> </a:t>
            </a:r>
            <a:r>
              <a:rPr lang="es-ES" dirty="0" err="1"/>
              <a:t>is</a:t>
            </a:r>
            <a:r>
              <a:rPr lang="es-ES" dirty="0"/>
              <a:t> a </a:t>
            </a:r>
            <a:r>
              <a:rPr lang="es-ES" dirty="0" err="1"/>
              <a:t>subtitle</a:t>
            </a:r>
            <a:endParaRPr lang="es-ES" dirty="0"/>
          </a:p>
        </p:txBody>
      </p:sp>
      <p:sp>
        <p:nvSpPr>
          <p:cNvPr id="16" name="Marcador de pie de página 3"/>
          <p:cNvSpPr>
            <a:spLocks noGrp="1"/>
          </p:cNvSpPr>
          <p:nvPr>
            <p:ph type="ftr" sz="quarter" idx="11"/>
          </p:nvPr>
        </p:nvSpPr>
        <p:spPr>
          <a:xfrm>
            <a:off x="452124" y="6134090"/>
            <a:ext cx="4993455" cy="365125"/>
          </a:xfrm>
        </p:spPr>
        <p:txBody>
          <a:bodyPr/>
          <a:lstStyle>
            <a:lvl1pPr algn="l">
              <a:defRPr sz="1800">
                <a:solidFill>
                  <a:schemeClr val="bg1"/>
                </a:solidFill>
              </a:defRPr>
            </a:lvl1pPr>
          </a:lstStyle>
          <a:p>
            <a:r>
              <a:rPr lang="es-ES" dirty="0"/>
              <a:t>DD/MM/YY       </a:t>
            </a:r>
            <a:r>
              <a:rPr lang="es-ES" dirty="0" err="1"/>
              <a:t>Event</a:t>
            </a:r>
            <a:endParaRPr lang="es-ES" dirty="0"/>
          </a:p>
        </p:txBody>
      </p:sp>
      <p:cxnSp>
        <p:nvCxnSpPr>
          <p:cNvPr id="17" name="Conector recto 16"/>
          <p:cNvCxnSpPr/>
          <p:nvPr userDrawn="1"/>
        </p:nvCxnSpPr>
        <p:spPr>
          <a:xfrm>
            <a:off x="1812546" y="6144653"/>
            <a:ext cx="995" cy="365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upo 7">
            <a:extLst>
              <a:ext uri="{FF2B5EF4-FFF2-40B4-BE49-F238E27FC236}">
                <a16:creationId xmlns:a16="http://schemas.microsoft.com/office/drawing/2014/main" id="{5B6EC187-3D64-49A4-A519-3508BE8945AF}"/>
              </a:ext>
            </a:extLst>
          </p:cNvPr>
          <p:cNvGrpSpPr/>
          <p:nvPr userDrawn="1"/>
        </p:nvGrpSpPr>
        <p:grpSpPr>
          <a:xfrm>
            <a:off x="6511124" y="6046839"/>
            <a:ext cx="5286866" cy="600164"/>
            <a:chOff x="1413619" y="5150839"/>
            <a:chExt cx="5286866" cy="600164"/>
          </a:xfrm>
        </p:grpSpPr>
        <p:sp>
          <p:nvSpPr>
            <p:cNvPr id="13" name="CuadroTexto 8">
              <a:extLst>
                <a:ext uri="{FF2B5EF4-FFF2-40B4-BE49-F238E27FC236}">
                  <a16:creationId xmlns:a16="http://schemas.microsoft.com/office/drawing/2014/main" id="{0929F66B-AA6A-4774-BA40-2AF02119DB34}"/>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bg1"/>
                  </a:solidFill>
                  <a:effectLst/>
                  <a:latin typeface="+mn-lt"/>
                  <a:ea typeface="+mn-ea"/>
                  <a:cs typeface="+mn-cs"/>
                </a:rPr>
                <a:t>This project has been granted funding from the European Union’s Horizon 2020 research and innovation </a:t>
              </a:r>
              <a:r>
                <a:rPr lang="en-US" sz="1100" b="0" i="0" kern="1200" dirty="0" err="1">
                  <a:solidFill>
                    <a:schemeClr val="bg1"/>
                  </a:solidFill>
                  <a:effectLst/>
                  <a:latin typeface="+mn-lt"/>
                  <a:ea typeface="+mn-ea"/>
                  <a:cs typeface="+mn-cs"/>
                </a:rPr>
                <a:t>programme</a:t>
              </a:r>
              <a:r>
                <a:rPr lang="en-US" sz="1100" b="0" i="0" kern="1200" dirty="0">
                  <a:solidFill>
                    <a:schemeClr val="bg1"/>
                  </a:solidFill>
                  <a:effectLst/>
                  <a:latin typeface="+mn-lt"/>
                  <a:ea typeface="+mn-ea"/>
                  <a:cs typeface="+mn-cs"/>
                </a:rPr>
                <a:t> under the Grant Agreement no. 101003890</a:t>
              </a:r>
              <a:endParaRPr lang="es-ES" sz="1050" dirty="0">
                <a:solidFill>
                  <a:schemeClr val="bg1"/>
                </a:solidFill>
              </a:endParaRPr>
            </a:p>
          </p:txBody>
        </p:sp>
        <p:pic>
          <p:nvPicPr>
            <p:cNvPr id="14" name="Imagen 9">
              <a:extLst>
                <a:ext uri="{FF2B5EF4-FFF2-40B4-BE49-F238E27FC236}">
                  <a16:creationId xmlns:a16="http://schemas.microsoft.com/office/drawing/2014/main" id="{54CD34E3-0765-4178-A53F-772126B985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38113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7" name="Marcador de posición de imagen 6"/>
          <p:cNvSpPr>
            <a:spLocks noGrp="1"/>
          </p:cNvSpPr>
          <p:nvPr>
            <p:ph type="pic" sz="quarter" idx="11"/>
          </p:nvPr>
        </p:nvSpPr>
        <p:spPr>
          <a:xfrm>
            <a:off x="1" y="0"/>
            <a:ext cx="6353978" cy="6858000"/>
          </a:xfrm>
        </p:spPr>
        <p:txBody>
          <a:bodyPr/>
          <a:lstStyle/>
          <a:p>
            <a:endParaRPr lang="es-ES"/>
          </a:p>
        </p:txBody>
      </p:sp>
      <p:sp>
        <p:nvSpPr>
          <p:cNvPr id="2" name="Título 1"/>
          <p:cNvSpPr>
            <a:spLocks noGrp="1"/>
          </p:cNvSpPr>
          <p:nvPr>
            <p:ph type="ctrTitle" hasCustomPrompt="1"/>
          </p:nvPr>
        </p:nvSpPr>
        <p:spPr>
          <a:xfrm>
            <a:off x="6511126" y="2159498"/>
            <a:ext cx="4968452" cy="1280610"/>
          </a:xfrm>
        </p:spPr>
        <p:txBody>
          <a:bodyPr anchor="b">
            <a:normAutofit/>
          </a:bodyPr>
          <a:lstStyle>
            <a:lvl1pPr algn="l">
              <a:defRPr sz="4000">
                <a:solidFill>
                  <a:schemeClr val="tx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11" name="Subtítulo 2"/>
          <p:cNvSpPr>
            <a:spLocks noGrp="1"/>
          </p:cNvSpPr>
          <p:nvPr>
            <p:ph type="subTitle" idx="1" hasCustomPrompt="1"/>
          </p:nvPr>
        </p:nvSpPr>
        <p:spPr>
          <a:xfrm>
            <a:off x="6511125" y="3580862"/>
            <a:ext cx="4968452" cy="1051258"/>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This</a:t>
            </a:r>
            <a:r>
              <a:rPr lang="es-ES" dirty="0"/>
              <a:t> </a:t>
            </a:r>
            <a:r>
              <a:rPr lang="es-ES" dirty="0" err="1"/>
              <a:t>is</a:t>
            </a:r>
            <a:r>
              <a:rPr lang="es-ES" dirty="0"/>
              <a:t> a </a:t>
            </a:r>
            <a:r>
              <a:rPr lang="es-ES" dirty="0" err="1"/>
              <a:t>subtitle</a:t>
            </a:r>
            <a:endParaRPr lang="es-ES" dirty="0"/>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3862" y="510538"/>
            <a:ext cx="1973544" cy="743495"/>
          </a:xfrm>
          <a:prstGeom prst="rect">
            <a:avLst/>
          </a:prstGeom>
        </p:spPr>
      </p:pic>
      <p:sp>
        <p:nvSpPr>
          <p:cNvPr id="12" name="Marcador de pie de página 3"/>
          <p:cNvSpPr>
            <a:spLocks noGrp="1"/>
          </p:cNvSpPr>
          <p:nvPr>
            <p:ph type="ftr" sz="quarter" idx="12"/>
          </p:nvPr>
        </p:nvSpPr>
        <p:spPr>
          <a:xfrm>
            <a:off x="6511125" y="5333990"/>
            <a:ext cx="4968452" cy="365125"/>
          </a:xfrm>
        </p:spPr>
        <p:txBody>
          <a:bodyPr/>
          <a:lstStyle>
            <a:lvl1pPr algn="l">
              <a:defRPr sz="1800">
                <a:solidFill>
                  <a:schemeClr val="accent2"/>
                </a:solidFill>
              </a:defRPr>
            </a:lvl1pPr>
          </a:lstStyle>
          <a:p>
            <a:r>
              <a:rPr lang="es-ES" dirty="0" err="1">
                <a:solidFill>
                  <a:schemeClr val="tx1"/>
                </a:solidFill>
              </a:rPr>
              <a:t>DD</a:t>
            </a:r>
            <a:r>
              <a:rPr lang="es-ES" dirty="0">
                <a:solidFill>
                  <a:schemeClr val="tx1"/>
                </a:solidFill>
              </a:rPr>
              <a:t>/MM/</a:t>
            </a:r>
            <a:r>
              <a:rPr lang="es-ES" dirty="0" err="1">
                <a:solidFill>
                  <a:schemeClr val="tx1"/>
                </a:solidFill>
              </a:rPr>
              <a:t>YY</a:t>
            </a:r>
            <a:r>
              <a:rPr lang="es-ES" dirty="0">
                <a:solidFill>
                  <a:schemeClr val="tx1"/>
                </a:solidFill>
              </a:rPr>
              <a:t>       </a:t>
            </a:r>
            <a:r>
              <a:rPr lang="es-ES" dirty="0" err="1"/>
              <a:t>Event</a:t>
            </a:r>
            <a:endParaRPr lang="es-ES" dirty="0"/>
          </a:p>
        </p:txBody>
      </p:sp>
      <p:cxnSp>
        <p:nvCxnSpPr>
          <p:cNvPr id="13" name="Conector recto 12"/>
          <p:cNvCxnSpPr/>
          <p:nvPr userDrawn="1"/>
        </p:nvCxnSpPr>
        <p:spPr>
          <a:xfrm>
            <a:off x="8612613" y="5344553"/>
            <a:ext cx="995" cy="365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upo 7">
            <a:extLst>
              <a:ext uri="{FF2B5EF4-FFF2-40B4-BE49-F238E27FC236}">
                <a16:creationId xmlns:a16="http://schemas.microsoft.com/office/drawing/2014/main" id="{9AE52BD6-507B-4995-AB89-1148C8E099EE}"/>
              </a:ext>
            </a:extLst>
          </p:cNvPr>
          <p:cNvGrpSpPr/>
          <p:nvPr userDrawn="1"/>
        </p:nvGrpSpPr>
        <p:grpSpPr>
          <a:xfrm>
            <a:off x="6511124" y="6046839"/>
            <a:ext cx="5286866" cy="600164"/>
            <a:chOff x="1413619" y="5150839"/>
            <a:chExt cx="5286866" cy="600164"/>
          </a:xfrm>
        </p:grpSpPr>
        <p:sp>
          <p:nvSpPr>
            <p:cNvPr id="17" name="CuadroTexto 8">
              <a:extLst>
                <a:ext uri="{FF2B5EF4-FFF2-40B4-BE49-F238E27FC236}">
                  <a16:creationId xmlns:a16="http://schemas.microsoft.com/office/drawing/2014/main" id="{F9D999A3-1389-40D8-8D63-ED14F09958CB}"/>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8" name="Imagen 9">
              <a:extLst>
                <a:ext uri="{FF2B5EF4-FFF2-40B4-BE49-F238E27FC236}">
                  <a16:creationId xmlns:a16="http://schemas.microsoft.com/office/drawing/2014/main" id="{0FEF8554-68BC-42D4-8DF3-344EABCC69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368407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4_list">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38199" y="1314845"/>
            <a:ext cx="10515599" cy="4414261"/>
          </a:xfrm>
        </p:spPr>
        <p:txBody>
          <a:bodyPr/>
          <a:lstStyle>
            <a:lvl1pPr marL="457200" marR="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sz="2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endParaRPr lang="es-ES" dirty="0"/>
          </a:p>
          <a:p>
            <a:pPr marL="457200" marR="0" lvl="0" indent="-457200" algn="l" defTabSz="914400" rtl="0" eaLnBrk="1" fontAlgn="auto" latinLnBrk="0" hangingPunct="1">
              <a:lnSpc>
                <a:spcPct val="90000"/>
              </a:lnSpc>
              <a:spcBef>
                <a:spcPts val="1000"/>
              </a:spcBef>
              <a:spcAft>
                <a:spcPts val="0"/>
              </a:spcAft>
              <a:buClr>
                <a:schemeClr val="tx1"/>
              </a:buClr>
              <a:buSzTx/>
              <a:buFont typeface="+mj-lt"/>
              <a:buAutoNum type="arabicPeriod"/>
              <a:tabLst/>
              <a:defRPr/>
            </a:pPr>
            <a:endParaRPr lang="es-ES" dirty="0"/>
          </a:p>
          <a:p>
            <a:pPr marL="457200" marR="0" lvl="0" indent="-457200" algn="l" defTabSz="914400" rtl="0" eaLnBrk="1" fontAlgn="auto" latinLnBrk="0" hangingPunct="1">
              <a:lnSpc>
                <a:spcPct val="90000"/>
              </a:lnSpc>
              <a:spcBef>
                <a:spcPts val="1000"/>
              </a:spcBef>
              <a:spcAft>
                <a:spcPts val="0"/>
              </a:spcAft>
              <a:buClr>
                <a:schemeClr val="tx1"/>
              </a:buClr>
              <a:buSzTx/>
              <a:buFont typeface="+mj-lt"/>
              <a:buAutoNum type="arabicPeriod"/>
              <a:tabLst/>
              <a:defRPr/>
            </a:pPr>
            <a:endParaRPr lang="es-ES" dirty="0"/>
          </a:p>
          <a:p>
            <a:endParaRPr lang="es-ES" dirty="0"/>
          </a:p>
        </p:txBody>
      </p: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16"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sp>
        <p:nvSpPr>
          <p:cNvPr id="19"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pic>
        <p:nvPicPr>
          <p:cNvPr id="6" name="Imagen 6">
            <a:extLst>
              <a:ext uri="{FF2B5EF4-FFF2-40B4-BE49-F238E27FC236}">
                <a16:creationId xmlns:a16="http://schemas.microsoft.com/office/drawing/2014/main" id="{B81ABC41-B3FA-4BF0-9C54-7D786CA6DF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7" name="Grupo 7">
            <a:extLst>
              <a:ext uri="{FF2B5EF4-FFF2-40B4-BE49-F238E27FC236}">
                <a16:creationId xmlns:a16="http://schemas.microsoft.com/office/drawing/2014/main" id="{CD3C92A6-4AF5-4B4B-9525-7159F27C0F06}"/>
              </a:ext>
            </a:extLst>
          </p:cNvPr>
          <p:cNvGrpSpPr/>
          <p:nvPr userDrawn="1"/>
        </p:nvGrpSpPr>
        <p:grpSpPr>
          <a:xfrm>
            <a:off x="838199" y="5884640"/>
            <a:ext cx="5286866" cy="600164"/>
            <a:chOff x="1413619" y="5150839"/>
            <a:chExt cx="5286866" cy="600164"/>
          </a:xfrm>
        </p:grpSpPr>
        <p:sp>
          <p:nvSpPr>
            <p:cNvPr id="8" name="CuadroTexto 8">
              <a:extLst>
                <a:ext uri="{FF2B5EF4-FFF2-40B4-BE49-F238E27FC236}">
                  <a16:creationId xmlns:a16="http://schemas.microsoft.com/office/drawing/2014/main" id="{0559BF57-59A8-42E4-A771-11668925A17A}"/>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9" name="Imagen 9">
              <a:extLst>
                <a:ext uri="{FF2B5EF4-FFF2-40B4-BE49-F238E27FC236}">
                  <a16:creationId xmlns:a16="http://schemas.microsoft.com/office/drawing/2014/main" id="{F4125037-D929-49C1-B24A-998F08B957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131540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4_list_gradient">
    <p:bg>
      <p:bgPr>
        <a:gradFill>
          <a:gsLst>
            <a:gs pos="84000">
              <a:schemeClr val="accent2">
                <a:alpha val="10000"/>
              </a:schemeClr>
            </a:gs>
            <a:gs pos="17000">
              <a:schemeClr val="accent3">
                <a:alpha val="10000"/>
              </a:schemeClr>
            </a:gs>
          </a:gsLst>
          <a:lin ang="2100000" scaled="0"/>
        </a:gradFill>
        <a:effectLst/>
      </p:bgPr>
    </p:bg>
    <p:spTree>
      <p:nvGrpSpPr>
        <p:cNvPr id="1" name=""/>
        <p:cNvGrpSpPr/>
        <p:nvPr/>
      </p:nvGrpSpPr>
      <p:grpSpPr>
        <a:xfrm>
          <a:off x="0" y="0"/>
          <a:ext cx="0" cy="0"/>
          <a:chOff x="0" y="0"/>
          <a:chExt cx="0" cy="0"/>
        </a:xfrm>
      </p:grpSpPr>
      <p:sp>
        <p:nvSpPr>
          <p:cNvPr id="17" name="Subtítulo 2"/>
          <p:cNvSpPr>
            <a:spLocks noGrp="1"/>
          </p:cNvSpPr>
          <p:nvPr>
            <p:ph type="subTitle" idx="1"/>
          </p:nvPr>
        </p:nvSpPr>
        <p:spPr>
          <a:xfrm>
            <a:off x="838199" y="1314845"/>
            <a:ext cx="10515599" cy="4414261"/>
          </a:xfrm>
        </p:spPr>
        <p:txBody>
          <a:bodyPr/>
          <a:lstStyle>
            <a:lvl1pPr marL="457200" marR="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sz="2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pPr marL="457200" marR="0" lvl="0" indent="-457200" algn="l" defTabSz="914400" rtl="0" eaLnBrk="1" fontAlgn="auto" latinLnBrk="0" hangingPunct="1">
              <a:lnSpc>
                <a:spcPct val="90000"/>
              </a:lnSpc>
              <a:spcBef>
                <a:spcPts val="1000"/>
              </a:spcBef>
              <a:spcAft>
                <a:spcPts val="0"/>
              </a:spcAft>
              <a:buClr>
                <a:schemeClr val="accent1"/>
              </a:buClr>
              <a:buSzTx/>
              <a:buFont typeface="+mj-lt"/>
              <a:buAutoNum type="arabicPeriod"/>
              <a:tabLst/>
              <a:defRPr/>
            </a:pPr>
            <a:r>
              <a:rPr lang="es-ES" dirty="0"/>
              <a:t>Haga clic para modificar el estilo de subtítulo del patrón</a:t>
            </a:r>
          </a:p>
          <a:p>
            <a:endParaRPr lang="es-ES" dirty="0"/>
          </a:p>
          <a:p>
            <a:pPr marL="457200" marR="0" lvl="0" indent="-457200" algn="l" defTabSz="914400" rtl="0" eaLnBrk="1" fontAlgn="auto" latinLnBrk="0" hangingPunct="1">
              <a:lnSpc>
                <a:spcPct val="90000"/>
              </a:lnSpc>
              <a:spcBef>
                <a:spcPts val="1000"/>
              </a:spcBef>
              <a:spcAft>
                <a:spcPts val="0"/>
              </a:spcAft>
              <a:buClr>
                <a:schemeClr val="tx1"/>
              </a:buClr>
              <a:buSzTx/>
              <a:buFont typeface="+mj-lt"/>
              <a:buAutoNum type="arabicPeriod"/>
              <a:tabLst/>
              <a:defRPr/>
            </a:pPr>
            <a:endParaRPr lang="es-ES" dirty="0"/>
          </a:p>
          <a:p>
            <a:pPr marL="457200" marR="0" lvl="0" indent="-457200" algn="l" defTabSz="914400" rtl="0" eaLnBrk="1" fontAlgn="auto" latinLnBrk="0" hangingPunct="1">
              <a:lnSpc>
                <a:spcPct val="90000"/>
              </a:lnSpc>
              <a:spcBef>
                <a:spcPts val="1000"/>
              </a:spcBef>
              <a:spcAft>
                <a:spcPts val="0"/>
              </a:spcAft>
              <a:buClr>
                <a:schemeClr val="tx1"/>
              </a:buClr>
              <a:buSzTx/>
              <a:buFont typeface="+mj-lt"/>
              <a:buAutoNum type="arabicPeriod"/>
              <a:tabLst/>
              <a:defRPr/>
            </a:pPr>
            <a:endParaRPr lang="es-ES" dirty="0"/>
          </a:p>
          <a:p>
            <a:endParaRPr lang="es-ES" dirty="0"/>
          </a:p>
        </p:txBody>
      </p:sp>
      <p:pic>
        <p:nvPicPr>
          <p:cNvPr id="18" name="Imagen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0"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1"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spTree>
    <p:extLst>
      <p:ext uri="{BB962C8B-B14F-4D97-AF65-F5344CB8AC3E}">
        <p14:creationId xmlns:p14="http://schemas.microsoft.com/office/powerpoint/2010/main" val="63950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bject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3" name="Marcador de contenido 2"/>
          <p:cNvSpPr>
            <a:spLocks noGrp="1"/>
          </p:cNvSpPr>
          <p:nvPr>
            <p:ph idx="1" hasCustomPrompt="1"/>
          </p:nvPr>
        </p:nvSpPr>
        <p:spPr>
          <a:xfrm>
            <a:off x="838199" y="1287704"/>
            <a:ext cx="10515597" cy="4277195"/>
          </a:xfrm>
        </p:spPr>
        <p:txBody>
          <a:bodyPr/>
          <a:lstStyle>
            <a:lvl1pPr>
              <a:defRPr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16"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17"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6" name="Imagen 6">
            <a:extLst>
              <a:ext uri="{FF2B5EF4-FFF2-40B4-BE49-F238E27FC236}">
                <a16:creationId xmlns:a16="http://schemas.microsoft.com/office/drawing/2014/main" id="{74A1CF97-10B6-4B4B-AAAB-9C4A7F2220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81654" y="377638"/>
            <a:ext cx="2272141" cy="855987"/>
          </a:xfrm>
          <a:prstGeom prst="rect">
            <a:avLst/>
          </a:prstGeom>
        </p:spPr>
      </p:pic>
      <p:grpSp>
        <p:nvGrpSpPr>
          <p:cNvPr id="7" name="Grupo 7">
            <a:extLst>
              <a:ext uri="{FF2B5EF4-FFF2-40B4-BE49-F238E27FC236}">
                <a16:creationId xmlns:a16="http://schemas.microsoft.com/office/drawing/2014/main" id="{C8B8538F-4150-4E8F-8B63-4108059A1F42}"/>
              </a:ext>
            </a:extLst>
          </p:cNvPr>
          <p:cNvGrpSpPr/>
          <p:nvPr userDrawn="1"/>
        </p:nvGrpSpPr>
        <p:grpSpPr>
          <a:xfrm>
            <a:off x="838199" y="5884640"/>
            <a:ext cx="5286866" cy="600164"/>
            <a:chOff x="1413619" y="5150839"/>
            <a:chExt cx="5286866" cy="600164"/>
          </a:xfrm>
        </p:grpSpPr>
        <p:sp>
          <p:nvSpPr>
            <p:cNvPr id="9" name="CuadroTexto 8">
              <a:extLst>
                <a:ext uri="{FF2B5EF4-FFF2-40B4-BE49-F238E27FC236}">
                  <a16:creationId xmlns:a16="http://schemas.microsoft.com/office/drawing/2014/main" id="{14D2EF5B-66ED-44B6-B827-289F718F2CD7}"/>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0" name="Imagen 9">
              <a:extLst>
                <a:ext uri="{FF2B5EF4-FFF2-40B4-BE49-F238E27FC236}">
                  <a16:creationId xmlns:a16="http://schemas.microsoft.com/office/drawing/2014/main" id="{93DA35FD-EC5B-4764-941D-DBE8425CDC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428830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3" name="Marcador de texto 2"/>
          <p:cNvSpPr>
            <a:spLocks noGrp="1"/>
          </p:cNvSpPr>
          <p:nvPr>
            <p:ph type="body" idx="1" hasCustomPrompt="1"/>
          </p:nvPr>
        </p:nvSpPr>
        <p:spPr>
          <a:xfrm>
            <a:off x="838201" y="1314845"/>
            <a:ext cx="5143302" cy="48109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err="1"/>
              <a:t>This</a:t>
            </a:r>
            <a:r>
              <a:rPr lang="es-ES" dirty="0"/>
              <a:t> </a:t>
            </a:r>
            <a:r>
              <a:rPr lang="es-ES" dirty="0" err="1"/>
              <a:t>is</a:t>
            </a:r>
            <a:r>
              <a:rPr lang="es-ES" dirty="0"/>
              <a:t> a </a:t>
            </a:r>
            <a:r>
              <a:rPr lang="es-ES" dirty="0" err="1"/>
              <a:t>subtitle</a:t>
            </a:r>
            <a:endParaRPr lang="es-ES" dirty="0"/>
          </a:p>
        </p:txBody>
      </p:sp>
      <p:sp>
        <p:nvSpPr>
          <p:cNvPr id="4" name="Marcador de contenido 3"/>
          <p:cNvSpPr>
            <a:spLocks noGrp="1"/>
          </p:cNvSpPr>
          <p:nvPr>
            <p:ph sz="half" idx="2" hasCustomPrompt="1"/>
          </p:nvPr>
        </p:nvSpPr>
        <p:spPr>
          <a:xfrm>
            <a:off x="838201" y="2024929"/>
            <a:ext cx="5143302" cy="3704176"/>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18" name="Marcador de contenido 3"/>
          <p:cNvSpPr>
            <a:spLocks noGrp="1"/>
          </p:cNvSpPr>
          <p:nvPr>
            <p:ph sz="half" idx="11" hasCustomPrompt="1"/>
          </p:nvPr>
        </p:nvSpPr>
        <p:spPr>
          <a:xfrm>
            <a:off x="6210498" y="2024930"/>
            <a:ext cx="5143301" cy="3704176"/>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23" name="Imagen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6" name="Marcador de texto 2"/>
          <p:cNvSpPr>
            <a:spLocks noGrp="1"/>
          </p:cNvSpPr>
          <p:nvPr>
            <p:ph type="body" idx="12" hasCustomPrompt="1"/>
          </p:nvPr>
        </p:nvSpPr>
        <p:spPr>
          <a:xfrm>
            <a:off x="6210498" y="1314845"/>
            <a:ext cx="5143301" cy="481090"/>
          </a:xfrm>
        </p:spPr>
        <p:txBody>
          <a:bodyPr anchor="ctr">
            <a:norm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err="1"/>
              <a:t>This</a:t>
            </a:r>
            <a:r>
              <a:rPr lang="es-ES" dirty="0"/>
              <a:t> </a:t>
            </a:r>
            <a:r>
              <a:rPr lang="es-ES" dirty="0" err="1"/>
              <a:t>is</a:t>
            </a:r>
            <a:r>
              <a:rPr lang="es-ES" dirty="0"/>
              <a:t> a </a:t>
            </a:r>
            <a:r>
              <a:rPr lang="es-ES" dirty="0" err="1"/>
              <a:t>subtitle</a:t>
            </a:r>
            <a:endParaRPr lang="es-ES" dirty="0"/>
          </a:p>
        </p:txBody>
      </p:sp>
      <p:sp>
        <p:nvSpPr>
          <p:cNvPr id="27"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31"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9" name="Imagen 6">
            <a:extLst>
              <a:ext uri="{FF2B5EF4-FFF2-40B4-BE49-F238E27FC236}">
                <a16:creationId xmlns:a16="http://schemas.microsoft.com/office/drawing/2014/main" id="{78ABF93C-4151-4F66-B07D-1BBFBB875E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10" name="Grupo 7">
            <a:extLst>
              <a:ext uri="{FF2B5EF4-FFF2-40B4-BE49-F238E27FC236}">
                <a16:creationId xmlns:a16="http://schemas.microsoft.com/office/drawing/2014/main" id="{66576F16-CC67-443E-8FA3-FC241FF9CB4E}"/>
              </a:ext>
            </a:extLst>
          </p:cNvPr>
          <p:cNvGrpSpPr/>
          <p:nvPr userDrawn="1"/>
        </p:nvGrpSpPr>
        <p:grpSpPr>
          <a:xfrm>
            <a:off x="838199" y="5884640"/>
            <a:ext cx="5286866" cy="600164"/>
            <a:chOff x="1413619" y="5150839"/>
            <a:chExt cx="5286866" cy="600164"/>
          </a:xfrm>
        </p:grpSpPr>
        <p:sp>
          <p:nvSpPr>
            <p:cNvPr id="11" name="CuadroTexto 8">
              <a:extLst>
                <a:ext uri="{FF2B5EF4-FFF2-40B4-BE49-F238E27FC236}">
                  <a16:creationId xmlns:a16="http://schemas.microsoft.com/office/drawing/2014/main" id="{5104566B-5689-4DFC-B3DE-B805470DD795}"/>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2" name="Imagen 9">
              <a:extLst>
                <a:ext uri="{FF2B5EF4-FFF2-40B4-BE49-F238E27FC236}">
                  <a16:creationId xmlns:a16="http://schemas.microsoft.com/office/drawing/2014/main" id="{9833FE37-4BB6-4E7B-AE99-6F9CC052FF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400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objects">
    <p:spTree>
      <p:nvGrpSpPr>
        <p:cNvPr id="1" name=""/>
        <p:cNvGrpSpPr/>
        <p:nvPr/>
      </p:nvGrpSpPr>
      <p:grpSpPr>
        <a:xfrm>
          <a:off x="0" y="0"/>
          <a:ext cx="0" cy="0"/>
          <a:chOff x="0" y="0"/>
          <a:chExt cx="0" cy="0"/>
        </a:xfrm>
      </p:grpSpPr>
      <p:pic>
        <p:nvPicPr>
          <p:cNvPr id="24" name="Imagen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9533" y="5729106"/>
            <a:ext cx="1169617" cy="1245414"/>
          </a:xfrm>
          <a:prstGeom prst="rect">
            <a:avLst/>
          </a:prstGeom>
        </p:spPr>
      </p:pic>
      <p:sp>
        <p:nvSpPr>
          <p:cNvPr id="26" name="Título 1"/>
          <p:cNvSpPr>
            <a:spLocks noGrp="1"/>
          </p:cNvSpPr>
          <p:nvPr>
            <p:ph type="title" hasCustomPrompt="1"/>
          </p:nvPr>
        </p:nvSpPr>
        <p:spPr>
          <a:xfrm>
            <a:off x="838202" y="438605"/>
            <a:ext cx="10515598" cy="647246"/>
          </a:xfrm>
        </p:spPr>
        <p:txBody>
          <a:bodyPr>
            <a:normAutofit/>
          </a:bodyPr>
          <a:lstStyle>
            <a:lvl1pPr>
              <a:defRPr sz="3600">
                <a:solidFill>
                  <a:schemeClr val="accent1"/>
                </a:solidFill>
              </a:defRPr>
            </a:lvl1pPr>
          </a:lstStyle>
          <a:p>
            <a:r>
              <a:rPr lang="es-ES" dirty="0" err="1"/>
              <a:t>This</a:t>
            </a:r>
            <a:r>
              <a:rPr lang="es-ES" dirty="0"/>
              <a:t> </a:t>
            </a:r>
            <a:r>
              <a:rPr lang="es-ES" dirty="0" err="1"/>
              <a:t>is</a:t>
            </a:r>
            <a:r>
              <a:rPr lang="es-ES" dirty="0"/>
              <a:t> a </a:t>
            </a:r>
            <a:r>
              <a:rPr lang="es-ES" dirty="0" err="1"/>
              <a:t>title</a:t>
            </a:r>
            <a:endParaRPr lang="es-ES" dirty="0"/>
          </a:p>
        </p:txBody>
      </p:sp>
      <p:sp>
        <p:nvSpPr>
          <p:cNvPr id="27" name="Marcador de contenido 3"/>
          <p:cNvSpPr>
            <a:spLocks noGrp="1"/>
          </p:cNvSpPr>
          <p:nvPr>
            <p:ph sz="half" idx="2" hasCustomPrompt="1"/>
          </p:nvPr>
        </p:nvSpPr>
        <p:spPr>
          <a:xfrm>
            <a:off x="838201" y="1272611"/>
            <a:ext cx="5143302" cy="1934145"/>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p:txBody>
      </p:sp>
      <p:sp>
        <p:nvSpPr>
          <p:cNvPr id="28" name="Marcador de contenido 3"/>
          <p:cNvSpPr>
            <a:spLocks noGrp="1"/>
          </p:cNvSpPr>
          <p:nvPr>
            <p:ph sz="half" idx="11" hasCustomPrompt="1"/>
          </p:nvPr>
        </p:nvSpPr>
        <p:spPr>
          <a:xfrm>
            <a:off x="6210498" y="1272612"/>
            <a:ext cx="5143301" cy="1934145"/>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p:txBody>
      </p:sp>
      <p:sp>
        <p:nvSpPr>
          <p:cNvPr id="29" name="Marcador de contenido 3"/>
          <p:cNvSpPr>
            <a:spLocks noGrp="1"/>
          </p:cNvSpPr>
          <p:nvPr>
            <p:ph sz="half" idx="12" hasCustomPrompt="1"/>
          </p:nvPr>
        </p:nvSpPr>
        <p:spPr>
          <a:xfrm>
            <a:off x="838201" y="3633973"/>
            <a:ext cx="5143302" cy="1934145"/>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p:txBody>
      </p:sp>
      <p:sp>
        <p:nvSpPr>
          <p:cNvPr id="30" name="Marcador de contenido 3"/>
          <p:cNvSpPr>
            <a:spLocks noGrp="1"/>
          </p:cNvSpPr>
          <p:nvPr>
            <p:ph sz="half" idx="13" hasCustomPrompt="1"/>
          </p:nvPr>
        </p:nvSpPr>
        <p:spPr>
          <a:xfrm>
            <a:off x="6210498" y="3633974"/>
            <a:ext cx="5143301" cy="1934145"/>
          </a:xfrm>
        </p:spPr>
        <p:txBody>
          <a:bodyPr/>
          <a:lstStyle>
            <a:lvl1pPr>
              <a:defRPr sz="2600" baseline="0"/>
            </a:lvl1pPr>
          </a:lstStyle>
          <a:p>
            <a:pPr lvl="0"/>
            <a:r>
              <a:rPr lang="es-ES" dirty="0" err="1"/>
              <a:t>This</a:t>
            </a:r>
            <a:r>
              <a:rPr lang="es-ES" dirty="0"/>
              <a:t> </a:t>
            </a:r>
            <a:r>
              <a:rPr lang="es-ES" dirty="0" err="1"/>
              <a:t>is</a:t>
            </a:r>
            <a:r>
              <a:rPr lang="es-ES" dirty="0"/>
              <a:t> a </a:t>
            </a:r>
            <a:r>
              <a:rPr lang="es-ES" dirty="0" err="1"/>
              <a:t>text</a:t>
            </a:r>
            <a:endParaRPr lang="es-ES" dirty="0"/>
          </a:p>
          <a:p>
            <a:pPr lvl="1"/>
            <a:r>
              <a:rPr lang="es-ES" dirty="0"/>
              <a:t>Segundo nivel</a:t>
            </a:r>
          </a:p>
        </p:txBody>
      </p:sp>
      <p:sp>
        <p:nvSpPr>
          <p:cNvPr id="31" name="Marcador de número de diapositiva 5"/>
          <p:cNvSpPr txBox="1">
            <a:spLocks/>
          </p:cNvSpPr>
          <p:nvPr userDrawn="1"/>
        </p:nvSpPr>
        <p:spPr>
          <a:xfrm>
            <a:off x="11233740" y="5884640"/>
            <a:ext cx="740185" cy="770139"/>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2FBF5151-AD0C-4B8A-ADED-7BAA3CF053A1}" type="slidenum">
              <a:rPr lang="es-ES" sz="2400" kern="1200" smtClean="0">
                <a:solidFill>
                  <a:schemeClr val="accent1"/>
                </a:solidFill>
                <a:latin typeface="+mn-lt"/>
                <a:ea typeface="+mn-ea"/>
                <a:cs typeface="+mn-cs"/>
              </a:rPr>
              <a:pPr marL="0" algn="ctr" defTabSz="914400" rtl="0" eaLnBrk="1" latinLnBrk="0" hangingPunct="1"/>
              <a:t>‹Nº›</a:t>
            </a:fld>
            <a:endParaRPr lang="es-ES" sz="2400" kern="1200" dirty="0">
              <a:solidFill>
                <a:schemeClr val="accent1"/>
              </a:solidFill>
              <a:latin typeface="+mn-lt"/>
              <a:ea typeface="+mn-ea"/>
              <a:cs typeface="+mn-cs"/>
            </a:endParaRPr>
          </a:p>
        </p:txBody>
      </p:sp>
      <p:pic>
        <p:nvPicPr>
          <p:cNvPr id="9" name="Imagen 6">
            <a:extLst>
              <a:ext uri="{FF2B5EF4-FFF2-40B4-BE49-F238E27FC236}">
                <a16:creationId xmlns:a16="http://schemas.microsoft.com/office/drawing/2014/main" id="{8848829F-1327-4B9A-BAD7-3EF416756A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1706" y="558890"/>
            <a:ext cx="2502566" cy="942795"/>
          </a:xfrm>
          <a:prstGeom prst="rect">
            <a:avLst/>
          </a:prstGeom>
        </p:spPr>
      </p:pic>
      <p:grpSp>
        <p:nvGrpSpPr>
          <p:cNvPr id="10" name="Grupo 7">
            <a:extLst>
              <a:ext uri="{FF2B5EF4-FFF2-40B4-BE49-F238E27FC236}">
                <a16:creationId xmlns:a16="http://schemas.microsoft.com/office/drawing/2014/main" id="{03A0DD51-8459-40F5-B303-1080824EB6C5}"/>
              </a:ext>
            </a:extLst>
          </p:cNvPr>
          <p:cNvGrpSpPr/>
          <p:nvPr userDrawn="1"/>
        </p:nvGrpSpPr>
        <p:grpSpPr>
          <a:xfrm>
            <a:off x="838199" y="5884640"/>
            <a:ext cx="5286866" cy="600164"/>
            <a:chOff x="1413619" y="5150839"/>
            <a:chExt cx="5286866" cy="600164"/>
          </a:xfrm>
        </p:grpSpPr>
        <p:sp>
          <p:nvSpPr>
            <p:cNvPr id="11" name="CuadroTexto 8">
              <a:extLst>
                <a:ext uri="{FF2B5EF4-FFF2-40B4-BE49-F238E27FC236}">
                  <a16:creationId xmlns:a16="http://schemas.microsoft.com/office/drawing/2014/main" id="{F2F9C77C-EF11-4508-92F5-7D7811FA3B14}"/>
                </a:ext>
              </a:extLst>
            </p:cNvPr>
            <p:cNvSpPr txBox="1"/>
            <p:nvPr userDrawn="1"/>
          </p:nvSpPr>
          <p:spPr>
            <a:xfrm>
              <a:off x="2276310" y="5150839"/>
              <a:ext cx="4424175" cy="600164"/>
            </a:xfrm>
            <a:prstGeom prst="rect">
              <a:avLst/>
            </a:prstGeom>
            <a:noFill/>
          </p:spPr>
          <p:txBody>
            <a:bodyPr wrap="square" rtlCol="0">
              <a:spAutoFit/>
            </a:bodyPr>
            <a:lstStyle/>
            <a:p>
              <a:pPr algn="just"/>
              <a:r>
                <a:rPr lang="en-US" sz="1100" b="0" i="0" kern="1200" dirty="0">
                  <a:solidFill>
                    <a:schemeClr val="tx1"/>
                  </a:solidFill>
                  <a:effectLst/>
                  <a:latin typeface="+mn-lt"/>
                  <a:ea typeface="+mn-ea"/>
                  <a:cs typeface="+mn-cs"/>
                </a:rPr>
                <a:t>This project has been granted funding from the European Union’s Horizon 2020 research and innovation </a:t>
              </a:r>
              <a:r>
                <a:rPr lang="en-US" sz="1100" b="0" i="0" kern="1200" dirty="0" err="1">
                  <a:solidFill>
                    <a:schemeClr val="tx1"/>
                  </a:solidFill>
                  <a:effectLst/>
                  <a:latin typeface="+mn-lt"/>
                  <a:ea typeface="+mn-ea"/>
                  <a:cs typeface="+mn-cs"/>
                </a:rPr>
                <a:t>programme</a:t>
              </a:r>
              <a:r>
                <a:rPr lang="en-US" sz="1100" b="0" i="0" kern="1200" dirty="0">
                  <a:solidFill>
                    <a:schemeClr val="tx1"/>
                  </a:solidFill>
                  <a:effectLst/>
                  <a:latin typeface="+mn-lt"/>
                  <a:ea typeface="+mn-ea"/>
                  <a:cs typeface="+mn-cs"/>
                </a:rPr>
                <a:t> under the Grant Agreement no. 101003890</a:t>
              </a:r>
              <a:endParaRPr lang="es-ES" sz="1050" dirty="0">
                <a:solidFill>
                  <a:schemeClr val="bg1"/>
                </a:solidFill>
              </a:endParaRPr>
            </a:p>
          </p:txBody>
        </p:sp>
        <p:pic>
          <p:nvPicPr>
            <p:cNvPr id="12" name="Imagen 9">
              <a:extLst>
                <a:ext uri="{FF2B5EF4-FFF2-40B4-BE49-F238E27FC236}">
                  <a16:creationId xmlns:a16="http://schemas.microsoft.com/office/drawing/2014/main" id="{F85CED8B-AE97-49FF-B71A-238A36A7DF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3619" y="5203867"/>
              <a:ext cx="706539" cy="471026"/>
            </a:xfrm>
            <a:prstGeom prst="rect">
              <a:avLst/>
            </a:prstGeom>
          </p:spPr>
        </p:pic>
      </p:grpSp>
    </p:spTree>
    <p:extLst>
      <p:ext uri="{BB962C8B-B14F-4D97-AF65-F5344CB8AC3E}">
        <p14:creationId xmlns:p14="http://schemas.microsoft.com/office/powerpoint/2010/main" val="388850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27742-A802-4E43-BC1C-52D11F97C50C}" type="datetime1">
              <a:rPr lang="es-ES" smtClean="0"/>
              <a:t>14/11/23</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E570A-1171-4CF4-BF92-4E663C44F756}" type="slidenum">
              <a:rPr lang="es-ES" smtClean="0"/>
              <a:t>‹Nº›</a:t>
            </a:fld>
            <a:endParaRPr lang="es-ES"/>
          </a:p>
        </p:txBody>
      </p:sp>
    </p:spTree>
    <p:extLst>
      <p:ext uri="{BB962C8B-B14F-4D97-AF65-F5344CB8AC3E}">
        <p14:creationId xmlns:p14="http://schemas.microsoft.com/office/powerpoint/2010/main" val="1673683303"/>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1" r:id="rId3"/>
    <p:sldLayoutId id="2147483667" r:id="rId4"/>
    <p:sldLayoutId id="2147483668" r:id="rId5"/>
    <p:sldLayoutId id="2147483669" r:id="rId6"/>
    <p:sldLayoutId id="2147483650" r:id="rId7"/>
    <p:sldLayoutId id="2147483653" r:id="rId8"/>
    <p:sldLayoutId id="2147483671" r:id="rId9"/>
    <p:sldLayoutId id="2147483672" r:id="rId10"/>
    <p:sldLayoutId id="2147483673" r:id="rId11"/>
    <p:sldLayoutId id="2147483654" r:id="rId12"/>
    <p:sldLayoutId id="2147483674" r:id="rId13"/>
    <p:sldLayoutId id="2147483656" r:id="rId14"/>
    <p:sldLayoutId id="2147483675" r:id="rId15"/>
    <p:sldLayoutId id="2147483677" r:id="rId16"/>
    <p:sldLayoutId id="2147483681"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7912-C295-451B-B9DB-487A8A27745A}"/>
              </a:ext>
            </a:extLst>
          </p:cNvPr>
          <p:cNvSpPr>
            <a:spLocks noGrp="1"/>
          </p:cNvSpPr>
          <p:nvPr>
            <p:ph type="ctrTitle"/>
          </p:nvPr>
        </p:nvSpPr>
        <p:spPr>
          <a:xfrm>
            <a:off x="2584375" y="1877200"/>
            <a:ext cx="7046720" cy="1745331"/>
          </a:xfrm>
        </p:spPr>
        <p:txBody>
          <a:bodyPr>
            <a:normAutofit/>
          </a:bodyPr>
          <a:lstStyle/>
          <a:p>
            <a:pPr algn="ctr"/>
            <a:r>
              <a:rPr lang="en-US" sz="2400" dirty="0" smtClean="0"/>
              <a:t> </a:t>
            </a:r>
            <a:r>
              <a:rPr lang="en-US" sz="2400" dirty="0"/>
              <a:t/>
            </a:r>
            <a:br>
              <a:rPr lang="en-US" sz="2400" dirty="0"/>
            </a:br>
            <a:r>
              <a:rPr lang="en-US" sz="2400" b="1" dirty="0" smtClean="0"/>
              <a:t>The roles </a:t>
            </a:r>
            <a:r>
              <a:rPr lang="en-US" sz="2400" b="1" dirty="0"/>
              <a:t>of anthropogenic and climatic factors in driving the initiation of large </a:t>
            </a:r>
            <a:r>
              <a:rPr lang="en-US" sz="2400" b="1" dirty="0" smtClean="0"/>
              <a:t>wildfires in Europe    </a:t>
            </a:r>
            <a:endParaRPr lang="es-ES" sz="2400" dirty="0"/>
          </a:p>
        </p:txBody>
      </p:sp>
      <p:sp>
        <p:nvSpPr>
          <p:cNvPr id="3" name="Subtitle 2">
            <a:extLst>
              <a:ext uri="{FF2B5EF4-FFF2-40B4-BE49-F238E27FC236}">
                <a16:creationId xmlns:a16="http://schemas.microsoft.com/office/drawing/2014/main" id="{DDD1C510-1D82-4F8D-B201-45954DB3B728}"/>
              </a:ext>
            </a:extLst>
          </p:cNvPr>
          <p:cNvSpPr>
            <a:spLocks noGrp="1"/>
          </p:cNvSpPr>
          <p:nvPr>
            <p:ph type="subTitle" idx="1"/>
          </p:nvPr>
        </p:nvSpPr>
        <p:spPr>
          <a:xfrm>
            <a:off x="3324379" y="3406557"/>
            <a:ext cx="5208492" cy="879303"/>
          </a:xfrm>
        </p:spPr>
        <p:txBody>
          <a:bodyPr/>
          <a:lstStyle/>
          <a:p>
            <a:pPr algn="ctr"/>
            <a:r>
              <a:rPr lang="en-GB" dirty="0" smtClean="0"/>
              <a:t>Lead beneficiary: UAH</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424" y="5998634"/>
            <a:ext cx="2404808" cy="69907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083" y="5910916"/>
            <a:ext cx="1525305" cy="874508"/>
          </a:xfrm>
          <a:prstGeom prst="rect">
            <a:avLst/>
          </a:prstGeom>
        </p:spPr>
      </p:pic>
      <p:sp>
        <p:nvSpPr>
          <p:cNvPr id="6" name="Subtitle 2">
            <a:extLst>
              <a:ext uri="{FF2B5EF4-FFF2-40B4-BE49-F238E27FC236}">
                <a16:creationId xmlns:a16="http://schemas.microsoft.com/office/drawing/2014/main" id="{DDD1C510-1D82-4F8D-B201-45954DB3B728}"/>
              </a:ext>
            </a:extLst>
          </p:cNvPr>
          <p:cNvSpPr txBox="1">
            <a:spLocks/>
          </p:cNvSpPr>
          <p:nvPr/>
        </p:nvSpPr>
        <p:spPr>
          <a:xfrm>
            <a:off x="3212828" y="4240028"/>
            <a:ext cx="5208492" cy="8793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dirty="0" smtClean="0"/>
              <a:t>Clara Ochoa</a:t>
            </a:r>
            <a:endParaRPr lang="en-US" dirty="0"/>
          </a:p>
        </p:txBody>
      </p:sp>
    </p:spTree>
    <p:extLst>
      <p:ext uri="{BB962C8B-B14F-4D97-AF65-F5344CB8AC3E}">
        <p14:creationId xmlns:p14="http://schemas.microsoft.com/office/powerpoint/2010/main" val="130114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077" y="0"/>
            <a:ext cx="6066333" cy="879303"/>
          </a:xfrm>
        </p:spPr>
        <p:txBody>
          <a:bodyPr/>
          <a:lstStyle/>
          <a:p>
            <a:r>
              <a:rPr lang="es-ES" dirty="0" err="1" smtClean="0"/>
              <a:t>Results</a:t>
            </a:r>
            <a:r>
              <a:rPr lang="es-ES" dirty="0" smtClean="0"/>
              <a:t>: </a:t>
            </a:r>
            <a:r>
              <a:rPr lang="es-ES" dirty="0" err="1" smtClean="0"/>
              <a:t>likelihood</a:t>
            </a:r>
            <a:r>
              <a:rPr lang="es-ES" dirty="0" smtClean="0"/>
              <a:t> </a:t>
            </a:r>
            <a:r>
              <a:rPr lang="es-ES" dirty="0" err="1" smtClean="0"/>
              <a:t>for</a:t>
            </a:r>
            <a:r>
              <a:rPr lang="es-ES" dirty="0" smtClean="0"/>
              <a:t> human </a:t>
            </a:r>
            <a:r>
              <a:rPr lang="es-ES" dirty="0" err="1" smtClean="0"/>
              <a:t>models</a:t>
            </a:r>
            <a:r>
              <a:rPr lang="es-ES" dirty="0" smtClean="0"/>
              <a:t>   </a:t>
            </a:r>
            <a:endParaRPr lang="es-ES" dirty="0"/>
          </a:p>
        </p:txBody>
      </p:sp>
      <p:sp>
        <p:nvSpPr>
          <p:cNvPr id="4" name="CuadroTexto 3"/>
          <p:cNvSpPr txBox="1"/>
          <p:nvPr/>
        </p:nvSpPr>
        <p:spPr>
          <a:xfrm>
            <a:off x="9191134" y="1414020"/>
            <a:ext cx="2394408" cy="1754326"/>
          </a:xfrm>
          <a:prstGeom prst="rect">
            <a:avLst/>
          </a:prstGeom>
          <a:noFill/>
        </p:spPr>
        <p:txBody>
          <a:bodyPr wrap="square" rtlCol="0">
            <a:spAutoFit/>
          </a:bodyPr>
          <a:lstStyle/>
          <a:p>
            <a:r>
              <a:rPr lang="es-ES" dirty="0" err="1" smtClean="0">
                <a:solidFill>
                  <a:schemeClr val="accent1"/>
                </a:solidFill>
              </a:rPr>
              <a:t>Left</a:t>
            </a:r>
            <a:r>
              <a:rPr lang="es-ES" dirty="0" smtClean="0">
                <a:solidFill>
                  <a:schemeClr val="accent1"/>
                </a:solidFill>
              </a:rPr>
              <a:t>: </a:t>
            </a:r>
            <a:r>
              <a:rPr lang="es-ES" dirty="0" err="1"/>
              <a:t>i</a:t>
            </a:r>
            <a:r>
              <a:rPr lang="es-ES" dirty="0" err="1" smtClean="0"/>
              <a:t>nitiations</a:t>
            </a:r>
            <a:r>
              <a:rPr lang="es-ES" dirty="0" smtClean="0"/>
              <a:t> </a:t>
            </a:r>
            <a:r>
              <a:rPr lang="es-ES" dirty="0" err="1" smtClean="0"/>
              <a:t>with</a:t>
            </a:r>
            <a:r>
              <a:rPr lang="es-ES" dirty="0" smtClean="0"/>
              <a:t> </a:t>
            </a:r>
            <a:r>
              <a:rPr lang="es-ES" dirty="0" err="1" smtClean="0"/>
              <a:t>burned</a:t>
            </a:r>
            <a:r>
              <a:rPr lang="es-ES" dirty="0" smtClean="0"/>
              <a:t> </a:t>
            </a:r>
            <a:r>
              <a:rPr lang="es-ES" dirty="0" err="1" smtClean="0"/>
              <a:t>area</a:t>
            </a:r>
            <a:r>
              <a:rPr lang="es-ES" dirty="0" smtClean="0"/>
              <a:t> &gt; 100 ha</a:t>
            </a:r>
          </a:p>
          <a:p>
            <a:endParaRPr lang="es-ES" dirty="0"/>
          </a:p>
          <a:p>
            <a:r>
              <a:rPr lang="es-ES" dirty="0" err="1" smtClean="0">
                <a:solidFill>
                  <a:schemeClr val="accent1"/>
                </a:solidFill>
              </a:rPr>
              <a:t>Right</a:t>
            </a:r>
            <a:r>
              <a:rPr lang="es-ES" dirty="0" smtClean="0">
                <a:solidFill>
                  <a:schemeClr val="accent1"/>
                </a:solidFill>
              </a:rPr>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área &gt; 1000 ha </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919" t="5086" r="2269" b="2956"/>
          <a:stretch/>
        </p:blipFill>
        <p:spPr>
          <a:xfrm>
            <a:off x="127077" y="641177"/>
            <a:ext cx="8333295" cy="6112911"/>
          </a:xfrm>
          <a:prstGeom prst="rect">
            <a:avLst/>
          </a:prstGeom>
        </p:spPr>
      </p:pic>
    </p:spTree>
    <p:extLst>
      <p:ext uri="{BB962C8B-B14F-4D97-AF65-F5344CB8AC3E}">
        <p14:creationId xmlns:p14="http://schemas.microsoft.com/office/powerpoint/2010/main" val="149045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077" y="0"/>
            <a:ext cx="6066333" cy="879303"/>
          </a:xfrm>
        </p:spPr>
        <p:txBody>
          <a:bodyPr/>
          <a:lstStyle/>
          <a:p>
            <a:r>
              <a:rPr lang="es-ES" dirty="0" err="1" smtClean="0"/>
              <a:t>Results</a:t>
            </a:r>
            <a:r>
              <a:rPr lang="es-ES" dirty="0" smtClean="0"/>
              <a:t>: </a:t>
            </a:r>
            <a:r>
              <a:rPr lang="es-ES" dirty="0" err="1" smtClean="0"/>
              <a:t>likelihood</a:t>
            </a:r>
            <a:r>
              <a:rPr lang="es-ES" dirty="0" smtClean="0"/>
              <a:t> </a:t>
            </a:r>
            <a:r>
              <a:rPr lang="es-ES" dirty="0" err="1" smtClean="0"/>
              <a:t>for</a:t>
            </a:r>
            <a:r>
              <a:rPr lang="es-ES" dirty="0" smtClean="0"/>
              <a:t> </a:t>
            </a:r>
            <a:r>
              <a:rPr lang="es-ES" dirty="0" err="1" smtClean="0"/>
              <a:t>mixed</a:t>
            </a:r>
            <a:r>
              <a:rPr lang="es-ES" dirty="0" smtClean="0"/>
              <a:t> </a:t>
            </a:r>
            <a:r>
              <a:rPr lang="es-ES" dirty="0" err="1" smtClean="0"/>
              <a:t>models</a:t>
            </a:r>
            <a:r>
              <a:rPr lang="es-ES" dirty="0" smtClean="0"/>
              <a:t>   </a:t>
            </a:r>
            <a:endParaRPr lang="es-ES" dirty="0"/>
          </a:p>
        </p:txBody>
      </p:sp>
      <p:sp>
        <p:nvSpPr>
          <p:cNvPr id="4" name="CuadroTexto 3"/>
          <p:cNvSpPr txBox="1"/>
          <p:nvPr/>
        </p:nvSpPr>
        <p:spPr>
          <a:xfrm>
            <a:off x="9558780" y="1168924"/>
            <a:ext cx="2394408" cy="1754326"/>
          </a:xfrm>
          <a:prstGeom prst="rect">
            <a:avLst/>
          </a:prstGeom>
          <a:noFill/>
        </p:spPr>
        <p:txBody>
          <a:bodyPr wrap="square" rtlCol="0">
            <a:spAutoFit/>
          </a:bodyPr>
          <a:lstStyle/>
          <a:p>
            <a:r>
              <a:rPr lang="es-ES" dirty="0" err="1" smtClean="0">
                <a:solidFill>
                  <a:schemeClr val="accent1"/>
                </a:solidFill>
              </a:rPr>
              <a:t>Left</a:t>
            </a:r>
            <a:r>
              <a:rPr lang="es-ES" dirty="0" smtClean="0">
                <a:solidFill>
                  <a:schemeClr val="accent1"/>
                </a:solidFill>
              </a:rPr>
              <a:t>: </a:t>
            </a:r>
            <a:r>
              <a:rPr lang="es-ES" dirty="0" err="1"/>
              <a:t>i</a:t>
            </a:r>
            <a:r>
              <a:rPr lang="es-ES" dirty="0" err="1" smtClean="0"/>
              <a:t>nitiations</a:t>
            </a:r>
            <a:r>
              <a:rPr lang="es-ES" dirty="0" smtClean="0"/>
              <a:t> </a:t>
            </a:r>
            <a:r>
              <a:rPr lang="es-ES" dirty="0" err="1" smtClean="0"/>
              <a:t>with</a:t>
            </a:r>
            <a:r>
              <a:rPr lang="es-ES" dirty="0" smtClean="0"/>
              <a:t> </a:t>
            </a:r>
            <a:r>
              <a:rPr lang="es-ES" dirty="0" err="1" smtClean="0"/>
              <a:t>burned</a:t>
            </a:r>
            <a:r>
              <a:rPr lang="es-ES" dirty="0" smtClean="0"/>
              <a:t> </a:t>
            </a:r>
            <a:r>
              <a:rPr lang="es-ES" dirty="0" err="1" smtClean="0"/>
              <a:t>area</a:t>
            </a:r>
            <a:r>
              <a:rPr lang="es-ES" dirty="0" smtClean="0"/>
              <a:t> &gt; 100 ha</a:t>
            </a:r>
          </a:p>
          <a:p>
            <a:endParaRPr lang="es-ES" dirty="0"/>
          </a:p>
          <a:p>
            <a:r>
              <a:rPr lang="es-ES" dirty="0" err="1" smtClean="0">
                <a:solidFill>
                  <a:schemeClr val="accent1"/>
                </a:solidFill>
              </a:rPr>
              <a:t>Right</a:t>
            </a:r>
            <a:r>
              <a:rPr lang="es-ES" dirty="0" smtClean="0">
                <a:solidFill>
                  <a:schemeClr val="accent1"/>
                </a:solidFill>
              </a:rPr>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área &gt; 1000 ha </a:t>
            </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8247"/>
          <a:stretch/>
        </p:blipFill>
        <p:spPr>
          <a:xfrm>
            <a:off x="198402" y="810705"/>
            <a:ext cx="9139390" cy="5929460"/>
          </a:xfrm>
          <a:prstGeom prst="rect">
            <a:avLst/>
          </a:prstGeom>
        </p:spPr>
      </p:pic>
    </p:spTree>
    <p:extLst>
      <p:ext uri="{BB962C8B-B14F-4D97-AF65-F5344CB8AC3E}">
        <p14:creationId xmlns:p14="http://schemas.microsoft.com/office/powerpoint/2010/main" val="25776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p:nvPr>
        </p:nvSpPr>
        <p:spPr>
          <a:xfrm>
            <a:off x="108208" y="114377"/>
            <a:ext cx="9861221" cy="647246"/>
          </a:xfrm>
        </p:spPr>
        <p:txBody>
          <a:bodyPr>
            <a:normAutofit fontScale="90000"/>
          </a:bodyPr>
          <a:lstStyle/>
          <a:p>
            <a:r>
              <a:rPr lang="es-ES" dirty="0" err="1" smtClean="0"/>
              <a:t>Results</a:t>
            </a:r>
            <a:r>
              <a:rPr lang="es-ES" dirty="0" smtClean="0"/>
              <a:t>:  global </a:t>
            </a:r>
            <a:r>
              <a:rPr lang="es-ES" dirty="0" err="1" smtClean="0"/>
              <a:t>feature</a:t>
            </a:r>
            <a:r>
              <a:rPr lang="es-ES" dirty="0" smtClean="0"/>
              <a:t> </a:t>
            </a:r>
            <a:r>
              <a:rPr lang="es-ES" dirty="0" err="1" smtClean="0"/>
              <a:t>importance</a:t>
            </a:r>
            <a:r>
              <a:rPr lang="es-ES" dirty="0" smtClean="0"/>
              <a:t> </a:t>
            </a:r>
            <a:r>
              <a:rPr lang="es-ES" dirty="0" err="1" smtClean="0"/>
              <a:t>climatic</a:t>
            </a:r>
            <a:r>
              <a:rPr lang="es-ES" dirty="0" smtClean="0"/>
              <a:t> </a:t>
            </a:r>
            <a:r>
              <a:rPr lang="es-ES" dirty="0" err="1" smtClean="0"/>
              <a:t>models</a:t>
            </a:r>
            <a:r>
              <a:rPr lang="es-ES" dirty="0" smtClean="0"/>
              <a:t> </a:t>
            </a:r>
            <a:endParaRPr lang="es-ES" dirty="0"/>
          </a:p>
        </p:txBody>
      </p:sp>
      <p:sp>
        <p:nvSpPr>
          <p:cNvPr id="6" name="Subtítulo 5"/>
          <p:cNvSpPr>
            <a:spLocks noGrp="1"/>
          </p:cNvSpPr>
          <p:nvPr>
            <p:ph type="subTitle" idx="1"/>
          </p:nvPr>
        </p:nvSpPr>
        <p:spPr>
          <a:xfrm>
            <a:off x="8870621" y="1367210"/>
            <a:ext cx="3195687" cy="4279120"/>
          </a:xfrm>
          <a:prstGeom prst="rect">
            <a:avLst/>
          </a:prstGeom>
        </p:spPr>
        <p:txBody>
          <a:bodyPr wrap="square">
            <a:spAutoFit/>
          </a:bodyPr>
          <a:lstStyle/>
          <a:p>
            <a:pPr marL="0" indent="0" algn="just">
              <a:buNone/>
            </a:pPr>
            <a:r>
              <a:rPr lang="en-US" sz="1600" dirty="0" smtClean="0">
                <a:solidFill>
                  <a:schemeClr val="accent1"/>
                </a:solidFill>
              </a:rPr>
              <a:t>Feature importance </a:t>
            </a:r>
            <a:r>
              <a:rPr lang="en-US" sz="1600" dirty="0"/>
              <a:t>analysis in machine learning is a method for assessing and understanding the contribution of individual features (variables or attributes) in a predictive model. It helps answer the question: "Which features have the most influence on the model's predictions</a:t>
            </a:r>
            <a:r>
              <a:rPr lang="en-US" sz="1600" dirty="0" smtClean="0"/>
              <a:t>?“</a:t>
            </a:r>
          </a:p>
          <a:p>
            <a:pPr marL="0" indent="0" algn="just">
              <a:buNone/>
            </a:pPr>
            <a:endParaRPr lang="en-US" sz="1600" dirty="0" smtClean="0"/>
          </a:p>
          <a:p>
            <a:pPr marL="0" indent="0" algn="just">
              <a:buNone/>
            </a:pPr>
            <a:r>
              <a:rPr lang="en-US" sz="1600" dirty="0" smtClean="0">
                <a:solidFill>
                  <a:schemeClr val="accent1"/>
                </a:solidFill>
              </a:rPr>
              <a:t>Top: </a:t>
            </a:r>
            <a:r>
              <a:rPr lang="es-ES" sz="1600" dirty="0" err="1"/>
              <a:t>initiations</a:t>
            </a:r>
            <a:r>
              <a:rPr lang="es-ES" sz="1600" dirty="0"/>
              <a:t> </a:t>
            </a:r>
            <a:r>
              <a:rPr lang="es-ES" sz="1600" dirty="0" err="1"/>
              <a:t>with</a:t>
            </a:r>
            <a:r>
              <a:rPr lang="es-ES" sz="1600" dirty="0"/>
              <a:t> </a:t>
            </a:r>
            <a:r>
              <a:rPr lang="es-ES" sz="1600" dirty="0" err="1"/>
              <a:t>burned</a:t>
            </a:r>
            <a:r>
              <a:rPr lang="es-ES" sz="1600" dirty="0"/>
              <a:t> </a:t>
            </a:r>
            <a:r>
              <a:rPr lang="es-ES" sz="1600" dirty="0" err="1"/>
              <a:t>area</a:t>
            </a:r>
            <a:r>
              <a:rPr lang="es-ES" sz="1600" dirty="0"/>
              <a:t> &gt; 100 ha</a:t>
            </a:r>
          </a:p>
          <a:p>
            <a:pPr marL="0" indent="0" algn="just">
              <a:buNone/>
            </a:pPr>
            <a:endParaRPr lang="en-US" sz="1600" dirty="0" smtClean="0"/>
          </a:p>
          <a:p>
            <a:pPr marL="0" indent="0" algn="just">
              <a:buNone/>
            </a:pPr>
            <a:r>
              <a:rPr lang="en-US" sz="1600" dirty="0" smtClean="0">
                <a:solidFill>
                  <a:schemeClr val="accent1"/>
                </a:solidFill>
              </a:rPr>
              <a:t>Bottom:</a:t>
            </a:r>
            <a:r>
              <a:rPr lang="es-ES" sz="1600" dirty="0" err="1" smtClean="0"/>
              <a:t>initiations</a:t>
            </a:r>
            <a:r>
              <a:rPr lang="es-ES" sz="1600" dirty="0" smtClean="0"/>
              <a:t> </a:t>
            </a:r>
            <a:r>
              <a:rPr lang="es-ES" sz="1600" dirty="0" err="1"/>
              <a:t>with</a:t>
            </a:r>
            <a:r>
              <a:rPr lang="es-ES" sz="1600" dirty="0"/>
              <a:t> </a:t>
            </a:r>
            <a:r>
              <a:rPr lang="es-ES" sz="1600" dirty="0" err="1"/>
              <a:t>burned</a:t>
            </a:r>
            <a:r>
              <a:rPr lang="es-ES" sz="1600" dirty="0"/>
              <a:t> </a:t>
            </a:r>
            <a:r>
              <a:rPr lang="es-ES" sz="1600" dirty="0" err="1"/>
              <a:t>area</a:t>
            </a:r>
            <a:r>
              <a:rPr lang="es-ES" sz="1600" dirty="0"/>
              <a:t> &gt; </a:t>
            </a:r>
            <a:r>
              <a:rPr lang="es-ES" sz="1600" dirty="0" smtClean="0"/>
              <a:t>1000 </a:t>
            </a:r>
            <a:r>
              <a:rPr lang="es-ES" sz="1600" dirty="0"/>
              <a:t>ha</a:t>
            </a:r>
          </a:p>
          <a:p>
            <a:pPr marL="0" indent="0" algn="just">
              <a:buNone/>
            </a:pPr>
            <a:endParaRPr lang="en-US" sz="1600" dirty="0" smtClean="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8" y="1031519"/>
            <a:ext cx="5776160" cy="2587346"/>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46" t="-1" b="683"/>
          <a:stretch/>
        </p:blipFill>
        <p:spPr>
          <a:xfrm>
            <a:off x="5934470" y="1031519"/>
            <a:ext cx="2782977" cy="2587346"/>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158" y="4026764"/>
            <a:ext cx="5140178" cy="2311035"/>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923" y="4026764"/>
            <a:ext cx="3329698" cy="2311035"/>
          </a:xfrm>
          <a:prstGeom prst="rect">
            <a:avLst/>
          </a:prstGeom>
        </p:spPr>
      </p:pic>
    </p:spTree>
    <p:extLst>
      <p:ext uri="{BB962C8B-B14F-4D97-AF65-F5344CB8AC3E}">
        <p14:creationId xmlns:p14="http://schemas.microsoft.com/office/powerpoint/2010/main" val="244220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83" y="47648"/>
            <a:ext cx="3670409" cy="1105705"/>
          </a:xfrm>
        </p:spPr>
        <p:txBody>
          <a:bodyPr>
            <a:noAutofit/>
          </a:bodyPr>
          <a:lstStyle/>
          <a:p>
            <a:r>
              <a:rPr lang="es-ES" sz="2400" dirty="0" err="1" smtClean="0"/>
              <a:t>Results</a:t>
            </a:r>
            <a:r>
              <a:rPr lang="es-ES" sz="2400" dirty="0" smtClean="0"/>
              <a:t>:  global </a:t>
            </a:r>
            <a:r>
              <a:rPr lang="es-ES" sz="2400" dirty="0" err="1" smtClean="0"/>
              <a:t>feature</a:t>
            </a:r>
            <a:r>
              <a:rPr lang="es-ES" sz="2400" dirty="0" smtClean="0"/>
              <a:t> </a:t>
            </a:r>
            <a:r>
              <a:rPr lang="es-ES" sz="2400" dirty="0" err="1" smtClean="0"/>
              <a:t>importance</a:t>
            </a:r>
            <a:r>
              <a:rPr lang="es-ES" sz="2400" dirty="0" smtClean="0"/>
              <a:t> </a:t>
            </a:r>
            <a:r>
              <a:rPr lang="es-ES" sz="2400" dirty="0" err="1" smtClean="0"/>
              <a:t>for</a:t>
            </a:r>
            <a:r>
              <a:rPr lang="es-ES" sz="2400" dirty="0" smtClean="0"/>
              <a:t> </a:t>
            </a:r>
            <a:r>
              <a:rPr lang="es-ES" sz="2400" dirty="0" err="1" smtClean="0"/>
              <a:t>mixed</a:t>
            </a:r>
            <a:r>
              <a:rPr lang="es-ES" sz="2400" dirty="0" smtClean="0"/>
              <a:t> </a:t>
            </a:r>
            <a:r>
              <a:rPr lang="es-ES" sz="2400" dirty="0" err="1" smtClean="0"/>
              <a:t>models</a:t>
            </a:r>
            <a:r>
              <a:rPr lang="es-ES" sz="2400" dirty="0" smtClean="0"/>
              <a:t> </a:t>
            </a:r>
            <a:endParaRPr lang="es-ES" sz="2400" dirty="0"/>
          </a:p>
        </p:txBody>
      </p:sp>
      <p:sp>
        <p:nvSpPr>
          <p:cNvPr id="6" name="Subtítulo 5"/>
          <p:cNvSpPr>
            <a:spLocks noGrp="1"/>
          </p:cNvSpPr>
          <p:nvPr>
            <p:ph type="subTitle" idx="1"/>
          </p:nvPr>
        </p:nvSpPr>
        <p:spPr>
          <a:xfrm>
            <a:off x="109037" y="1153353"/>
            <a:ext cx="3058368" cy="1806648"/>
          </a:xfrm>
          <a:prstGeom prst="rect">
            <a:avLst/>
          </a:prstGeom>
        </p:spPr>
        <p:txBody>
          <a:bodyPr wrap="square">
            <a:spAutoFit/>
          </a:bodyPr>
          <a:lstStyle/>
          <a:p>
            <a:pPr marL="0" indent="0" algn="just">
              <a:buNone/>
            </a:pPr>
            <a:endParaRPr lang="en-US" sz="1600" dirty="0" smtClean="0"/>
          </a:p>
          <a:p>
            <a:pPr marL="0" indent="0" algn="just">
              <a:buNone/>
            </a:pPr>
            <a:r>
              <a:rPr lang="en-US" sz="1600" dirty="0" smtClean="0">
                <a:solidFill>
                  <a:schemeClr val="accent1"/>
                </a:solidFill>
              </a:rPr>
              <a:t>Top: </a:t>
            </a:r>
            <a:r>
              <a:rPr lang="es-ES" sz="1600" dirty="0" err="1"/>
              <a:t>initiations</a:t>
            </a:r>
            <a:r>
              <a:rPr lang="es-ES" sz="1600" dirty="0"/>
              <a:t> </a:t>
            </a:r>
            <a:r>
              <a:rPr lang="es-ES" sz="1600" dirty="0" err="1"/>
              <a:t>with</a:t>
            </a:r>
            <a:r>
              <a:rPr lang="es-ES" sz="1600" dirty="0"/>
              <a:t> </a:t>
            </a:r>
            <a:r>
              <a:rPr lang="es-ES" sz="1600" dirty="0" err="1"/>
              <a:t>burned</a:t>
            </a:r>
            <a:r>
              <a:rPr lang="es-ES" sz="1600" dirty="0"/>
              <a:t> </a:t>
            </a:r>
            <a:r>
              <a:rPr lang="es-ES" sz="1600" dirty="0" err="1"/>
              <a:t>area</a:t>
            </a:r>
            <a:r>
              <a:rPr lang="es-ES" sz="1600" dirty="0"/>
              <a:t> &gt; 100 ha</a:t>
            </a:r>
          </a:p>
          <a:p>
            <a:pPr marL="0" indent="0" algn="just">
              <a:buNone/>
            </a:pPr>
            <a:r>
              <a:rPr lang="en-US" sz="1600" dirty="0" smtClean="0">
                <a:solidFill>
                  <a:schemeClr val="accent1"/>
                </a:solidFill>
              </a:rPr>
              <a:t>Bottom:</a:t>
            </a:r>
            <a:r>
              <a:rPr lang="es-ES" sz="1600" dirty="0" err="1" smtClean="0"/>
              <a:t>initiations</a:t>
            </a:r>
            <a:r>
              <a:rPr lang="es-ES" sz="1600" dirty="0" smtClean="0"/>
              <a:t> </a:t>
            </a:r>
            <a:r>
              <a:rPr lang="es-ES" sz="1600" dirty="0" err="1"/>
              <a:t>with</a:t>
            </a:r>
            <a:r>
              <a:rPr lang="es-ES" sz="1600" dirty="0"/>
              <a:t> </a:t>
            </a:r>
            <a:r>
              <a:rPr lang="es-ES" sz="1600" dirty="0" err="1"/>
              <a:t>burned</a:t>
            </a:r>
            <a:r>
              <a:rPr lang="es-ES" sz="1600" dirty="0"/>
              <a:t> </a:t>
            </a:r>
            <a:r>
              <a:rPr lang="es-ES" sz="1600" dirty="0" err="1"/>
              <a:t>area</a:t>
            </a:r>
            <a:r>
              <a:rPr lang="es-ES" sz="1600" dirty="0"/>
              <a:t> &gt; </a:t>
            </a:r>
            <a:r>
              <a:rPr lang="es-ES" sz="1600" dirty="0" smtClean="0"/>
              <a:t>1000 </a:t>
            </a:r>
            <a:r>
              <a:rPr lang="es-ES" sz="1600" dirty="0"/>
              <a:t>ha</a:t>
            </a:r>
          </a:p>
          <a:p>
            <a:pPr marL="0" indent="0" algn="just">
              <a:buNone/>
            </a:pPr>
            <a:endParaRPr lang="en-US" sz="1600" dirty="0" smtClean="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78" t="-452" r="278" b="1090"/>
          <a:stretch/>
        </p:blipFill>
        <p:spPr>
          <a:xfrm>
            <a:off x="8265722" y="-62184"/>
            <a:ext cx="2724347" cy="333574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446" y="42220"/>
            <a:ext cx="3204829" cy="3288531"/>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0171" y="3487342"/>
            <a:ext cx="3204829" cy="3292713"/>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5722" y="3453962"/>
            <a:ext cx="2724347" cy="3359471"/>
          </a:xfrm>
          <a:prstGeom prst="rect">
            <a:avLst/>
          </a:prstGeom>
        </p:spPr>
      </p:pic>
      <p:cxnSp>
        <p:nvCxnSpPr>
          <p:cNvPr id="15" name="Conector recto 14"/>
          <p:cNvCxnSpPr/>
          <p:nvPr/>
        </p:nvCxnSpPr>
        <p:spPr>
          <a:xfrm flipV="1">
            <a:off x="3242821" y="3381745"/>
            <a:ext cx="8748073" cy="148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ángulo 18"/>
          <p:cNvSpPr/>
          <p:nvPr/>
        </p:nvSpPr>
        <p:spPr>
          <a:xfrm>
            <a:off x="-18930" y="2941132"/>
            <a:ext cx="3261752" cy="3139321"/>
          </a:xfrm>
          <a:prstGeom prst="rect">
            <a:avLst/>
          </a:prstGeom>
        </p:spPr>
        <p:txBody>
          <a:bodyPr wrap="square">
            <a:spAutoFit/>
          </a:bodyPr>
          <a:lstStyle/>
          <a:p>
            <a:pPr algn="ctr"/>
            <a:r>
              <a:rPr lang="en-US" dirty="0">
                <a:solidFill>
                  <a:schemeClr val="accent1"/>
                </a:solidFill>
              </a:rPr>
              <a:t>Feature </a:t>
            </a:r>
            <a:r>
              <a:rPr lang="en-US" dirty="0" smtClean="0">
                <a:solidFill>
                  <a:schemeClr val="accent1"/>
                </a:solidFill>
              </a:rPr>
              <a:t>importance: </a:t>
            </a:r>
          </a:p>
          <a:p>
            <a:pPr algn="ctr"/>
            <a:endParaRPr lang="en-US" dirty="0">
              <a:solidFill>
                <a:schemeClr val="accent1"/>
              </a:solidFill>
            </a:endParaRPr>
          </a:p>
          <a:p>
            <a:pPr algn="ctr"/>
            <a:r>
              <a:rPr lang="en-US" dirty="0" smtClean="0">
                <a:solidFill>
                  <a:schemeClr val="accent1"/>
                </a:solidFill>
              </a:rPr>
              <a:t>Mixed model: </a:t>
            </a:r>
            <a:r>
              <a:rPr lang="en-US" dirty="0" smtClean="0"/>
              <a:t>evapotranspiration, aridity, warm, Wildland-Forest Interface (WFI), cold, cool</a:t>
            </a:r>
          </a:p>
          <a:p>
            <a:pPr algn="ctr"/>
            <a:endParaRPr lang="en-US" dirty="0"/>
          </a:p>
          <a:p>
            <a:pPr algn="ctr"/>
            <a:r>
              <a:rPr lang="en-US" dirty="0" smtClean="0">
                <a:solidFill>
                  <a:schemeClr val="accent1"/>
                </a:solidFill>
              </a:rPr>
              <a:t>Mixed 1000 model: </a:t>
            </a:r>
            <a:r>
              <a:rPr lang="en-US" dirty="0" smtClean="0"/>
              <a:t>evapotranspiration, aridity, warm, distance to roads, grazing, </a:t>
            </a:r>
            <a:r>
              <a:rPr lang="en-US" dirty="0" err="1" smtClean="0"/>
              <a:t>Ageplus</a:t>
            </a:r>
            <a:r>
              <a:rPr lang="en-US" dirty="0" smtClean="0"/>
              <a:t>. </a:t>
            </a:r>
            <a:endParaRPr lang="en-US" dirty="0"/>
          </a:p>
        </p:txBody>
      </p:sp>
    </p:spTree>
    <p:extLst>
      <p:ext uri="{BB962C8B-B14F-4D97-AF65-F5344CB8AC3E}">
        <p14:creationId xmlns:p14="http://schemas.microsoft.com/office/powerpoint/2010/main" val="30582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4267" y="148087"/>
            <a:ext cx="3035432" cy="917142"/>
          </a:xfrm>
        </p:spPr>
        <p:txBody>
          <a:bodyPr>
            <a:normAutofit fontScale="85000" lnSpcReduction="20000"/>
          </a:bodyPr>
          <a:lstStyle/>
          <a:p>
            <a:r>
              <a:rPr lang="es-ES" dirty="0" err="1" smtClean="0"/>
              <a:t>Results</a:t>
            </a:r>
            <a:r>
              <a:rPr lang="es-ES" dirty="0" smtClean="0"/>
              <a:t>: local </a:t>
            </a:r>
            <a:r>
              <a:rPr lang="es-ES" dirty="0" err="1" smtClean="0"/>
              <a:t>importance</a:t>
            </a:r>
            <a:r>
              <a:rPr lang="es-ES" dirty="0" smtClean="0"/>
              <a:t> </a:t>
            </a:r>
            <a:r>
              <a:rPr lang="es-ES" dirty="0" err="1" smtClean="0"/>
              <a:t>for</a:t>
            </a:r>
            <a:r>
              <a:rPr lang="es-ES" dirty="0" smtClean="0"/>
              <a:t> </a:t>
            </a:r>
            <a:r>
              <a:rPr lang="es-ES" dirty="0" err="1" smtClean="0"/>
              <a:t>climatic</a:t>
            </a:r>
            <a:r>
              <a:rPr lang="es-ES" dirty="0" smtClean="0"/>
              <a:t> </a:t>
            </a:r>
            <a:r>
              <a:rPr lang="es-ES" dirty="0" err="1" smtClean="0"/>
              <a:t>models</a:t>
            </a:r>
            <a:r>
              <a:rPr lang="es-ES" dirty="0" smtClean="0"/>
              <a:t>  </a:t>
            </a:r>
            <a:endParaRPr lang="es-ES"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3768" t="8799" r="583" b="1297"/>
          <a:stretch/>
        </p:blipFill>
        <p:spPr>
          <a:xfrm>
            <a:off x="2862548" y="666773"/>
            <a:ext cx="9081213" cy="6035685"/>
          </a:xfrm>
          <a:prstGeom prst="rect">
            <a:avLst/>
          </a:prstGeom>
        </p:spPr>
      </p:pic>
      <p:sp>
        <p:nvSpPr>
          <p:cNvPr id="7" name="CuadroTexto 6"/>
          <p:cNvSpPr txBox="1"/>
          <p:nvPr/>
        </p:nvSpPr>
        <p:spPr>
          <a:xfrm>
            <a:off x="94267" y="1252354"/>
            <a:ext cx="2394408" cy="2031325"/>
          </a:xfrm>
          <a:prstGeom prst="rect">
            <a:avLst/>
          </a:prstGeom>
          <a:noFill/>
        </p:spPr>
        <p:txBody>
          <a:bodyPr wrap="square" rtlCol="0">
            <a:spAutoFit/>
          </a:bodyPr>
          <a:lstStyle/>
          <a:p>
            <a:r>
              <a:rPr lang="es-ES" dirty="0" err="1" smtClean="0">
                <a:solidFill>
                  <a:schemeClr val="accent1"/>
                </a:solidFill>
              </a:rPr>
              <a:t>Left</a:t>
            </a:r>
            <a:r>
              <a:rPr lang="es-ES" dirty="0" smtClean="0">
                <a:solidFill>
                  <a:schemeClr val="accent1"/>
                </a:solidFill>
              </a:rPr>
              <a:t>: </a:t>
            </a:r>
            <a:r>
              <a:rPr lang="es-ES" dirty="0" smtClean="0"/>
              <a:t> </a:t>
            </a:r>
            <a:r>
              <a:rPr lang="es-ES" dirty="0" err="1" smtClean="0"/>
              <a:t>predicted</a:t>
            </a:r>
            <a:r>
              <a:rPr lang="es-ES" dirty="0" smtClean="0"/>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a:t>
            </a:r>
            <a:r>
              <a:rPr lang="es-ES" dirty="0" err="1" smtClean="0"/>
              <a:t>area</a:t>
            </a:r>
            <a:r>
              <a:rPr lang="es-ES" dirty="0" smtClean="0"/>
              <a:t> &gt; 100 ha</a:t>
            </a:r>
          </a:p>
          <a:p>
            <a:endParaRPr lang="es-ES" dirty="0"/>
          </a:p>
          <a:p>
            <a:r>
              <a:rPr lang="es-ES" dirty="0" err="1" smtClean="0">
                <a:solidFill>
                  <a:schemeClr val="accent1"/>
                </a:solidFill>
              </a:rPr>
              <a:t>Right</a:t>
            </a:r>
            <a:r>
              <a:rPr lang="es-ES" dirty="0" smtClean="0">
                <a:solidFill>
                  <a:schemeClr val="accent1"/>
                </a:solidFill>
              </a:rPr>
              <a:t>:</a:t>
            </a:r>
            <a:r>
              <a:rPr lang="es-ES" dirty="0" smtClean="0"/>
              <a:t> </a:t>
            </a:r>
            <a:r>
              <a:rPr lang="es-ES" dirty="0" err="1" smtClean="0"/>
              <a:t>predicted</a:t>
            </a:r>
            <a:r>
              <a:rPr lang="es-ES" dirty="0" smtClean="0"/>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área &gt; 1000 ha </a:t>
            </a:r>
          </a:p>
        </p:txBody>
      </p:sp>
    </p:spTree>
    <p:extLst>
      <p:ext uri="{BB962C8B-B14F-4D97-AF65-F5344CB8AC3E}">
        <p14:creationId xmlns:p14="http://schemas.microsoft.com/office/powerpoint/2010/main" val="1727710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1972" y="59325"/>
            <a:ext cx="2573519" cy="1351929"/>
          </a:xfrm>
        </p:spPr>
        <p:txBody>
          <a:bodyPr>
            <a:normAutofit/>
          </a:bodyPr>
          <a:lstStyle/>
          <a:p>
            <a:r>
              <a:rPr lang="es-ES" dirty="0" err="1" smtClean="0"/>
              <a:t>Results</a:t>
            </a:r>
            <a:r>
              <a:rPr lang="es-ES" dirty="0" smtClean="0"/>
              <a:t>: local </a:t>
            </a:r>
            <a:r>
              <a:rPr lang="es-ES" dirty="0" err="1" smtClean="0"/>
              <a:t>importance</a:t>
            </a:r>
            <a:r>
              <a:rPr lang="es-ES" dirty="0" smtClean="0"/>
              <a:t> </a:t>
            </a:r>
            <a:r>
              <a:rPr lang="es-ES" dirty="0" err="1" smtClean="0"/>
              <a:t>for</a:t>
            </a:r>
            <a:r>
              <a:rPr lang="es-ES" dirty="0" smtClean="0"/>
              <a:t> </a:t>
            </a:r>
            <a:r>
              <a:rPr lang="es-ES" dirty="0" err="1" smtClean="0"/>
              <a:t>mixed</a:t>
            </a:r>
            <a:r>
              <a:rPr lang="es-ES" dirty="0" smtClean="0"/>
              <a:t> </a:t>
            </a:r>
            <a:r>
              <a:rPr lang="es-ES" dirty="0" err="1" smtClean="0"/>
              <a:t>models</a:t>
            </a:r>
            <a:r>
              <a:rPr lang="es-ES" dirty="0" smtClean="0"/>
              <a:t>  </a:t>
            </a:r>
            <a:endParaRPr lang="es-ES" dirty="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351" t="9347" r="588"/>
          <a:stretch/>
        </p:blipFill>
        <p:spPr>
          <a:xfrm>
            <a:off x="2784222" y="735290"/>
            <a:ext cx="9272660" cy="6019015"/>
          </a:xfrm>
          <a:prstGeom prst="rect">
            <a:avLst/>
          </a:prstGeom>
        </p:spPr>
      </p:pic>
      <p:sp>
        <p:nvSpPr>
          <p:cNvPr id="6" name="CuadroTexto 5"/>
          <p:cNvSpPr txBox="1"/>
          <p:nvPr/>
        </p:nvSpPr>
        <p:spPr>
          <a:xfrm>
            <a:off x="131972" y="1629426"/>
            <a:ext cx="2394408" cy="2031325"/>
          </a:xfrm>
          <a:prstGeom prst="rect">
            <a:avLst/>
          </a:prstGeom>
          <a:noFill/>
        </p:spPr>
        <p:txBody>
          <a:bodyPr wrap="square" rtlCol="0">
            <a:spAutoFit/>
          </a:bodyPr>
          <a:lstStyle/>
          <a:p>
            <a:r>
              <a:rPr lang="es-ES" dirty="0" err="1" smtClean="0">
                <a:solidFill>
                  <a:schemeClr val="accent1"/>
                </a:solidFill>
              </a:rPr>
              <a:t>Left</a:t>
            </a:r>
            <a:r>
              <a:rPr lang="es-ES" dirty="0" smtClean="0">
                <a:solidFill>
                  <a:schemeClr val="accent1"/>
                </a:solidFill>
              </a:rPr>
              <a:t>: </a:t>
            </a:r>
            <a:r>
              <a:rPr lang="es-ES" dirty="0" smtClean="0"/>
              <a:t> </a:t>
            </a:r>
            <a:r>
              <a:rPr lang="es-ES" dirty="0" err="1" smtClean="0"/>
              <a:t>predicted</a:t>
            </a:r>
            <a:r>
              <a:rPr lang="es-ES" dirty="0" smtClean="0"/>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a:t>
            </a:r>
            <a:r>
              <a:rPr lang="es-ES" dirty="0" err="1" smtClean="0"/>
              <a:t>area</a:t>
            </a:r>
            <a:r>
              <a:rPr lang="es-ES" dirty="0" smtClean="0"/>
              <a:t> &gt; 100 ha</a:t>
            </a:r>
          </a:p>
          <a:p>
            <a:endParaRPr lang="es-ES" dirty="0"/>
          </a:p>
          <a:p>
            <a:r>
              <a:rPr lang="es-ES" dirty="0" err="1" smtClean="0">
                <a:solidFill>
                  <a:schemeClr val="accent1"/>
                </a:solidFill>
              </a:rPr>
              <a:t>Right</a:t>
            </a:r>
            <a:r>
              <a:rPr lang="es-ES" dirty="0" smtClean="0">
                <a:solidFill>
                  <a:schemeClr val="accent1"/>
                </a:solidFill>
              </a:rPr>
              <a:t>:</a:t>
            </a:r>
            <a:r>
              <a:rPr lang="es-ES" dirty="0" smtClean="0"/>
              <a:t> </a:t>
            </a:r>
            <a:r>
              <a:rPr lang="es-ES" dirty="0" err="1" smtClean="0"/>
              <a:t>predicted</a:t>
            </a:r>
            <a:r>
              <a:rPr lang="es-ES" dirty="0" smtClean="0"/>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área &gt; 1000 ha </a:t>
            </a:r>
          </a:p>
        </p:txBody>
      </p:sp>
    </p:spTree>
    <p:extLst>
      <p:ext uri="{BB962C8B-B14F-4D97-AF65-F5344CB8AC3E}">
        <p14:creationId xmlns:p14="http://schemas.microsoft.com/office/powerpoint/2010/main" val="17980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1975" y="53819"/>
            <a:ext cx="2884602" cy="606057"/>
          </a:xfrm>
        </p:spPr>
        <p:txBody>
          <a:bodyPr>
            <a:normAutofit/>
          </a:bodyPr>
          <a:lstStyle/>
          <a:p>
            <a:r>
              <a:rPr lang="en-US" dirty="0" smtClean="0"/>
              <a:t>Conclusions</a:t>
            </a:r>
          </a:p>
        </p:txBody>
      </p:sp>
      <p:sp>
        <p:nvSpPr>
          <p:cNvPr id="6" name="Marcador de contenido 2"/>
          <p:cNvSpPr txBox="1">
            <a:spLocks/>
          </p:cNvSpPr>
          <p:nvPr/>
        </p:nvSpPr>
        <p:spPr>
          <a:xfrm>
            <a:off x="600932" y="650449"/>
            <a:ext cx="8307398" cy="4449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1600" i="1" dirty="0" smtClean="0">
                <a:solidFill>
                  <a:schemeClr val="accent1"/>
                </a:solidFill>
              </a:rPr>
              <a:t>Limitations: </a:t>
            </a:r>
          </a:p>
          <a:p>
            <a:pPr algn="just">
              <a:lnSpc>
                <a:spcPct val="120000"/>
              </a:lnSpc>
            </a:pPr>
            <a:r>
              <a:rPr lang="en-US" sz="1600" i="1" dirty="0" smtClean="0">
                <a:solidFill>
                  <a:schemeClr val="tx2"/>
                </a:solidFill>
              </a:rPr>
              <a:t>Availability of updated and harmonized European databases. </a:t>
            </a:r>
          </a:p>
          <a:p>
            <a:pPr algn="just">
              <a:lnSpc>
                <a:spcPct val="120000"/>
              </a:lnSpc>
            </a:pPr>
            <a:endParaRPr lang="en-US" sz="1600" i="1" dirty="0" smtClean="0"/>
          </a:p>
          <a:p>
            <a:pPr marL="0" indent="0" algn="just">
              <a:lnSpc>
                <a:spcPct val="120000"/>
              </a:lnSpc>
              <a:buNone/>
            </a:pPr>
            <a:r>
              <a:rPr lang="en-US" sz="1600" i="1" dirty="0" smtClean="0">
                <a:solidFill>
                  <a:schemeClr val="accent1"/>
                </a:solidFill>
              </a:rPr>
              <a:t>Political implications: </a:t>
            </a:r>
            <a:endParaRPr lang="en-US" sz="1600" i="1" dirty="0">
              <a:solidFill>
                <a:schemeClr val="accent1"/>
              </a:solidFill>
            </a:endParaRPr>
          </a:p>
          <a:p>
            <a:pPr algn="just">
              <a:lnSpc>
                <a:spcPct val="120000"/>
              </a:lnSpc>
            </a:pPr>
            <a:r>
              <a:rPr lang="en-US" sz="1600" i="1" dirty="0" smtClean="0"/>
              <a:t>Influence of human and climatic factors on initiations of large fires in Europe.</a:t>
            </a:r>
          </a:p>
          <a:p>
            <a:pPr algn="just">
              <a:lnSpc>
                <a:spcPct val="120000"/>
              </a:lnSpc>
            </a:pPr>
            <a:r>
              <a:rPr lang="en-US" sz="1600" i="1" dirty="0" smtClean="0"/>
              <a:t>Human variables contribute to the prediction but can’t be used alone at this scale.</a:t>
            </a:r>
          </a:p>
          <a:p>
            <a:pPr algn="just">
              <a:lnSpc>
                <a:spcPct val="120000"/>
              </a:lnSpc>
            </a:pPr>
            <a:r>
              <a:rPr lang="en-US" sz="1600" i="1" dirty="0" smtClean="0"/>
              <a:t>Human variables have more influence in the prediction of initiations with burned area &gt; 1000 ha.</a:t>
            </a:r>
          </a:p>
          <a:p>
            <a:pPr algn="just">
              <a:lnSpc>
                <a:spcPct val="120000"/>
              </a:lnSpc>
            </a:pPr>
            <a:r>
              <a:rPr lang="en-US" sz="1600" i="1" dirty="0" smtClean="0"/>
              <a:t>Strategies of fire management should focus on warm areas, with high evapotranspiration, medium values of aridity to develop policies that promote the repopulation of abandoned areas, create access to areas at high risk and promote natural woody pastures systems. </a:t>
            </a:r>
          </a:p>
          <a:p>
            <a:pPr marL="0" indent="0" algn="just">
              <a:lnSpc>
                <a:spcPct val="120000"/>
              </a:lnSpc>
              <a:buNone/>
            </a:pPr>
            <a:endParaRPr lang="en-US" sz="1600" i="1" dirty="0" smtClean="0"/>
          </a:p>
        </p:txBody>
      </p:sp>
      <p:sp>
        <p:nvSpPr>
          <p:cNvPr id="7" name="Subtítulo 1"/>
          <p:cNvSpPr txBox="1">
            <a:spLocks/>
          </p:cNvSpPr>
          <p:nvPr/>
        </p:nvSpPr>
        <p:spPr>
          <a:xfrm>
            <a:off x="8691017" y="3067119"/>
            <a:ext cx="4010527" cy="8793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1600" dirty="0" smtClean="0"/>
              <a:t>Clara Ochoa </a:t>
            </a:r>
          </a:p>
          <a:p>
            <a:pPr algn="ctr"/>
            <a:r>
              <a:rPr lang="es-ES" sz="1600" dirty="0" smtClean="0"/>
              <a:t>mclara.ochoa@uah.es</a:t>
            </a:r>
            <a:endParaRPr lang="es-ES" sz="1600" dirty="0"/>
          </a:p>
        </p:txBody>
      </p:sp>
      <p:cxnSp>
        <p:nvCxnSpPr>
          <p:cNvPr id="8" name="Conector recto 7"/>
          <p:cNvCxnSpPr/>
          <p:nvPr/>
        </p:nvCxnSpPr>
        <p:spPr>
          <a:xfrm flipH="1">
            <a:off x="9426806" y="220224"/>
            <a:ext cx="9426" cy="569379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6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p:txBody>
          <a:bodyPr/>
          <a:lstStyle/>
          <a:p>
            <a:r>
              <a:rPr lang="es-ES" dirty="0" smtClean="0"/>
              <a:t>Clara Ochoa </a:t>
            </a:r>
          </a:p>
          <a:p>
            <a:r>
              <a:rPr lang="es-ES" dirty="0"/>
              <a:t>m</a:t>
            </a:r>
            <a:r>
              <a:rPr lang="es-ES" dirty="0" smtClean="0"/>
              <a:t>clara.ochoa@uah.es</a:t>
            </a:r>
            <a:endParaRPr lang="es-ES" dirty="0"/>
          </a:p>
        </p:txBody>
      </p:sp>
    </p:spTree>
    <p:extLst>
      <p:ext uri="{BB962C8B-B14F-4D97-AF65-F5344CB8AC3E}">
        <p14:creationId xmlns:p14="http://schemas.microsoft.com/office/powerpoint/2010/main" val="3385588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192577" y="925474"/>
            <a:ext cx="7980461" cy="5032265"/>
          </a:xfrm>
          <a:prstGeom prst="rect">
            <a:avLst/>
          </a:prstGeom>
        </p:spPr>
      </p:pic>
      <p:sp>
        <p:nvSpPr>
          <p:cNvPr id="8" name="Elipse 7"/>
          <p:cNvSpPr/>
          <p:nvPr/>
        </p:nvSpPr>
        <p:spPr>
          <a:xfrm>
            <a:off x="1452412" y="1920746"/>
            <a:ext cx="1078569" cy="1005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p:cNvSpPr/>
          <p:nvPr/>
        </p:nvSpPr>
        <p:spPr>
          <a:xfrm>
            <a:off x="2907369" y="872828"/>
            <a:ext cx="1222940" cy="1166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p:cNvSpPr/>
          <p:nvPr/>
        </p:nvSpPr>
        <p:spPr>
          <a:xfrm>
            <a:off x="6434164" y="546755"/>
            <a:ext cx="994158" cy="930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4675695" y="925474"/>
            <a:ext cx="1183434" cy="1061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ítulo 1"/>
          <p:cNvSpPr txBox="1">
            <a:spLocks/>
          </p:cNvSpPr>
          <p:nvPr/>
        </p:nvSpPr>
        <p:spPr>
          <a:xfrm>
            <a:off x="192577" y="130829"/>
            <a:ext cx="8640338" cy="647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baseline="0">
                <a:solidFill>
                  <a:schemeClr val="tx1"/>
                </a:solidFill>
                <a:latin typeface="+mj-lt"/>
                <a:ea typeface="+mj-ea"/>
                <a:cs typeface="+mj-cs"/>
              </a:defRPr>
            </a:lvl1pPr>
          </a:lstStyle>
          <a:p>
            <a:pPr>
              <a:lnSpc>
                <a:spcPct val="110000"/>
              </a:lnSpc>
            </a:pPr>
            <a:r>
              <a:rPr lang="es-ES" sz="3600" dirty="0">
                <a:solidFill>
                  <a:schemeClr val="accent1"/>
                </a:solidFill>
              </a:rPr>
              <a:t>Conceptual </a:t>
            </a:r>
            <a:r>
              <a:rPr lang="es-ES" sz="3600" dirty="0" err="1">
                <a:solidFill>
                  <a:schemeClr val="accent1"/>
                </a:solidFill>
              </a:rPr>
              <a:t>scheme</a:t>
            </a:r>
            <a:r>
              <a:rPr lang="es-ES" sz="3600" dirty="0">
                <a:solidFill>
                  <a:schemeClr val="accent1"/>
                </a:solidFill>
              </a:rPr>
              <a:t> </a:t>
            </a:r>
          </a:p>
        </p:txBody>
      </p:sp>
      <p:sp>
        <p:nvSpPr>
          <p:cNvPr id="14" name="Rectángulo 13"/>
          <p:cNvSpPr/>
          <p:nvPr/>
        </p:nvSpPr>
        <p:spPr>
          <a:xfrm>
            <a:off x="192577" y="5526852"/>
            <a:ext cx="4219167" cy="430887"/>
          </a:xfrm>
          <a:prstGeom prst="rect">
            <a:avLst/>
          </a:prstGeom>
        </p:spPr>
        <p:txBody>
          <a:bodyPr wrap="square">
            <a:spAutoFit/>
          </a:bodyPr>
          <a:lstStyle/>
          <a:p>
            <a:r>
              <a:rPr lang="es-ES" sz="1100" dirty="0">
                <a:latin typeface="Calibri" panose="020F0502020204030204" pitchFamily="34" charset="0"/>
                <a:ea typeface="Times New Roman" panose="02020603050405020304" pitchFamily="18" charset="0"/>
                <a:cs typeface="Times New Roman" panose="02020603050405020304" pitchFamily="18" charset="0"/>
              </a:rPr>
              <a:t> </a:t>
            </a:r>
            <a:r>
              <a:rPr lang="en-GB" sz="1100" dirty="0">
                <a:latin typeface="Calibri" panose="020F0502020204030204" pitchFamily="34" charset="0"/>
                <a:ea typeface="Times New Roman" panose="02020603050405020304" pitchFamily="18" charset="0"/>
                <a:cs typeface="Times New Roman" panose="02020603050405020304" pitchFamily="18" charset="0"/>
              </a:rPr>
              <a:t>Proposed framework for an integrated fire risk assessment system (</a:t>
            </a:r>
            <a:r>
              <a:rPr lang="en-GB" sz="1100" dirty="0" err="1">
                <a:latin typeface="Calibri" panose="020F0502020204030204" pitchFamily="34" charset="0"/>
                <a:ea typeface="Times New Roman" panose="02020603050405020304" pitchFamily="18" charset="0"/>
                <a:cs typeface="Times New Roman" panose="02020603050405020304" pitchFamily="18" charset="0"/>
              </a:rPr>
              <a:t>Chuvieco</a:t>
            </a:r>
            <a:r>
              <a:rPr lang="en-GB" sz="1100" dirty="0">
                <a:latin typeface="Calibri" panose="020F0502020204030204" pitchFamily="34" charset="0"/>
                <a:ea typeface="Times New Roman" panose="02020603050405020304" pitchFamily="18" charset="0"/>
                <a:cs typeface="Times New Roman" panose="02020603050405020304" pitchFamily="18" charset="0"/>
              </a:rPr>
              <a:t> et al. 2014)</a:t>
            </a:r>
            <a:endParaRPr lang="es-ES" sz="1100" dirty="0"/>
          </a:p>
        </p:txBody>
      </p:sp>
      <p:sp>
        <p:nvSpPr>
          <p:cNvPr id="2" name="CuadroTexto 1"/>
          <p:cNvSpPr txBox="1"/>
          <p:nvPr/>
        </p:nvSpPr>
        <p:spPr>
          <a:xfrm>
            <a:off x="8512404" y="4025676"/>
            <a:ext cx="3139126" cy="1754326"/>
          </a:xfrm>
          <a:prstGeom prst="rect">
            <a:avLst/>
          </a:prstGeom>
          <a:noFill/>
        </p:spPr>
        <p:txBody>
          <a:bodyPr wrap="square" rtlCol="0">
            <a:spAutoFit/>
          </a:bodyPr>
          <a:lstStyle/>
          <a:p>
            <a:pPr algn="just"/>
            <a:r>
              <a:rPr lang="en-US" dirty="0" smtClean="0">
                <a:solidFill>
                  <a:schemeClr val="accent1"/>
                </a:solidFill>
              </a:rPr>
              <a:t>Danger: </a:t>
            </a:r>
            <a:r>
              <a:rPr lang="en-US" dirty="0" smtClean="0"/>
              <a:t>likelihood that a fire ignites and propagates. It implies the consideration of the variables associated to human and natural causes leading to a fire ignition.</a:t>
            </a:r>
          </a:p>
        </p:txBody>
      </p:sp>
      <p:sp>
        <p:nvSpPr>
          <p:cNvPr id="17" name="CuadroTexto 16"/>
          <p:cNvSpPr txBox="1"/>
          <p:nvPr/>
        </p:nvSpPr>
        <p:spPr>
          <a:xfrm>
            <a:off x="8549426" y="1131004"/>
            <a:ext cx="3139126" cy="2585323"/>
          </a:xfrm>
          <a:prstGeom prst="rect">
            <a:avLst/>
          </a:prstGeom>
          <a:noFill/>
        </p:spPr>
        <p:txBody>
          <a:bodyPr wrap="square" rtlCol="0">
            <a:spAutoFit/>
          </a:bodyPr>
          <a:lstStyle/>
          <a:p>
            <a:pPr algn="just"/>
            <a:r>
              <a:rPr lang="en-US" dirty="0" smtClean="0">
                <a:solidFill>
                  <a:schemeClr val="accent1"/>
                </a:solidFill>
              </a:rPr>
              <a:t>Risk: </a:t>
            </a:r>
            <a:r>
              <a:rPr lang="en-US" dirty="0" smtClean="0"/>
              <a:t>potential for adverse consequences or impacts due to the interaction between one or more natural or human-induced hazards, exposure of humans, infrastructure and ecosystems, and systems’ vulnerabilities</a:t>
            </a:r>
          </a:p>
        </p:txBody>
      </p:sp>
    </p:spTree>
    <p:extLst>
      <p:ext uri="{BB962C8B-B14F-4D97-AF65-F5344CB8AC3E}">
        <p14:creationId xmlns:p14="http://schemas.microsoft.com/office/powerpoint/2010/main" val="407125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par>
                          <p:cTn id="8" fill="hold">
                            <p:stCondLst>
                              <p:cond delay="125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250"/>
                                        <p:tgtEl>
                                          <p:spTgt spid="9"/>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1250"/>
                                        <p:tgtEl>
                                          <p:spTgt spid="11"/>
                                        </p:tgtEl>
                                      </p:cBhvr>
                                    </p:animEffect>
                                  </p:childTnLst>
                                </p:cTn>
                              </p:par>
                            </p:childTnLst>
                          </p:cTn>
                        </p:par>
                        <p:par>
                          <p:cTn id="16" fill="hold">
                            <p:stCondLst>
                              <p:cond delay="375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626699" y="472608"/>
            <a:ext cx="3455107" cy="856572"/>
          </a:xfrm>
        </p:spPr>
        <p:txBody>
          <a:bodyPr>
            <a:normAutofit fontScale="90000"/>
          </a:bodyPr>
          <a:lstStyle/>
          <a:p>
            <a:r>
              <a:rPr lang="en-GB" dirty="0">
                <a:solidFill>
                  <a:schemeClr val="accent1"/>
                </a:solidFill>
              </a:rPr>
              <a:t>Contents</a:t>
            </a:r>
          </a:p>
        </p:txBody>
      </p:sp>
      <p:sp>
        <p:nvSpPr>
          <p:cNvPr id="6" name="Subtítulo 5"/>
          <p:cNvSpPr>
            <a:spLocks noGrp="1"/>
          </p:cNvSpPr>
          <p:nvPr>
            <p:ph type="subTitle" idx="1"/>
          </p:nvPr>
        </p:nvSpPr>
        <p:spPr>
          <a:xfrm>
            <a:off x="551285" y="1538204"/>
            <a:ext cx="8507874" cy="2920674"/>
          </a:xfrm>
        </p:spPr>
        <p:txBody>
          <a:bodyPr>
            <a:normAutofit lnSpcReduction="10000"/>
          </a:bodyPr>
          <a:lstStyle/>
          <a:p>
            <a:r>
              <a:rPr lang="en-GB" dirty="0" smtClean="0">
                <a:solidFill>
                  <a:schemeClr val="accent4"/>
                </a:solidFill>
              </a:rPr>
              <a:t>1. </a:t>
            </a:r>
            <a:r>
              <a:rPr lang="en-GB" dirty="0" smtClean="0">
                <a:solidFill>
                  <a:schemeClr val="tx1"/>
                </a:solidFill>
              </a:rPr>
              <a:t>Dependent variable </a:t>
            </a:r>
            <a:endParaRPr lang="en-GB" dirty="0">
              <a:solidFill>
                <a:schemeClr val="tx1"/>
              </a:solidFill>
            </a:endParaRPr>
          </a:p>
          <a:p>
            <a:r>
              <a:rPr lang="en-GB" dirty="0" smtClean="0">
                <a:solidFill>
                  <a:schemeClr val="accent4"/>
                </a:solidFill>
              </a:rPr>
              <a:t>2. </a:t>
            </a:r>
            <a:r>
              <a:rPr lang="en-GB" dirty="0" smtClean="0">
                <a:solidFill>
                  <a:schemeClr val="tx1"/>
                </a:solidFill>
              </a:rPr>
              <a:t>Independent variables </a:t>
            </a:r>
            <a:endParaRPr lang="en-GB" dirty="0">
              <a:solidFill>
                <a:schemeClr val="tx1"/>
              </a:solidFill>
            </a:endParaRPr>
          </a:p>
          <a:p>
            <a:r>
              <a:rPr lang="en-GB" dirty="0" smtClean="0">
                <a:solidFill>
                  <a:schemeClr val="accent4"/>
                </a:solidFill>
              </a:rPr>
              <a:t>3. </a:t>
            </a:r>
            <a:r>
              <a:rPr lang="en-GB" dirty="0" smtClean="0">
                <a:solidFill>
                  <a:schemeClr val="tx1"/>
                </a:solidFill>
              </a:rPr>
              <a:t>Creation of database and balance of the data </a:t>
            </a:r>
          </a:p>
          <a:p>
            <a:r>
              <a:rPr lang="en-GB" dirty="0" smtClean="0">
                <a:solidFill>
                  <a:schemeClr val="accent4"/>
                </a:solidFill>
              </a:rPr>
              <a:t>4. </a:t>
            </a:r>
            <a:r>
              <a:rPr lang="en-GB" dirty="0" smtClean="0">
                <a:solidFill>
                  <a:schemeClr val="tx1"/>
                </a:solidFill>
              </a:rPr>
              <a:t>Creations of models and fine tuning </a:t>
            </a:r>
          </a:p>
          <a:p>
            <a:r>
              <a:rPr lang="en-GB" dirty="0" smtClean="0">
                <a:solidFill>
                  <a:schemeClr val="accent4"/>
                </a:solidFill>
              </a:rPr>
              <a:t>5. </a:t>
            </a:r>
            <a:r>
              <a:rPr lang="en-GB" dirty="0" smtClean="0">
                <a:solidFill>
                  <a:schemeClr val="tx1"/>
                </a:solidFill>
              </a:rPr>
              <a:t>Results</a:t>
            </a:r>
          </a:p>
          <a:p>
            <a:r>
              <a:rPr lang="en-GB" dirty="0" smtClean="0">
                <a:solidFill>
                  <a:schemeClr val="accent4"/>
                </a:solidFill>
              </a:rPr>
              <a:t>6. </a:t>
            </a:r>
            <a:r>
              <a:rPr lang="en-GB" dirty="0" smtClean="0">
                <a:solidFill>
                  <a:schemeClr val="tx1"/>
                </a:solidFill>
              </a:rPr>
              <a:t>Conclusions </a:t>
            </a:r>
            <a:endParaRPr lang="en-GB" dirty="0">
              <a:solidFill>
                <a:schemeClr val="tx1"/>
              </a:solidFill>
            </a:endParaRPr>
          </a:p>
        </p:txBody>
      </p:sp>
    </p:spTree>
    <p:extLst>
      <p:ext uri="{BB962C8B-B14F-4D97-AF65-F5344CB8AC3E}">
        <p14:creationId xmlns:p14="http://schemas.microsoft.com/office/powerpoint/2010/main" val="355945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C6A7982E-5061-4F30-8E3B-08F9F73DA8DB}"/>
              </a:ext>
            </a:extLst>
          </p:cNvPr>
          <p:cNvSpPr txBox="1">
            <a:spLocks/>
          </p:cNvSpPr>
          <p:nvPr/>
        </p:nvSpPr>
        <p:spPr>
          <a:xfrm>
            <a:off x="6096000" y="267522"/>
            <a:ext cx="4230459" cy="4772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p>
        </p:txBody>
      </p:sp>
      <p:sp>
        <p:nvSpPr>
          <p:cNvPr id="4" name="Título 3"/>
          <p:cNvSpPr>
            <a:spLocks noGrp="1"/>
          </p:cNvSpPr>
          <p:nvPr>
            <p:ph type="ctrTitle"/>
          </p:nvPr>
        </p:nvSpPr>
        <p:spPr>
          <a:xfrm>
            <a:off x="142790" y="9449"/>
            <a:ext cx="5953210" cy="639778"/>
          </a:xfrm>
        </p:spPr>
        <p:txBody>
          <a:bodyPr>
            <a:normAutofit/>
          </a:bodyPr>
          <a:lstStyle/>
          <a:p>
            <a:r>
              <a:rPr lang="en-US" sz="2600" dirty="0">
                <a:solidFill>
                  <a:schemeClr val="accent1"/>
                </a:solidFill>
                <a:latin typeface="+mn-lt"/>
                <a:ea typeface="+mn-ea"/>
                <a:cs typeface="+mn-cs"/>
              </a:rPr>
              <a:t>Dependent Variable: fire </a:t>
            </a:r>
            <a:r>
              <a:rPr lang="en-US" sz="2600" dirty="0" smtClean="0">
                <a:solidFill>
                  <a:schemeClr val="accent1"/>
                </a:solidFill>
                <a:latin typeface="+mn-lt"/>
                <a:ea typeface="+mn-ea"/>
                <a:cs typeface="+mn-cs"/>
              </a:rPr>
              <a:t>initiations</a:t>
            </a:r>
            <a:endParaRPr lang="en-GB" sz="2600" dirty="0">
              <a:solidFill>
                <a:schemeClr val="accent1"/>
              </a:solidFill>
              <a:latin typeface="+mn-lt"/>
              <a:ea typeface="+mn-ea"/>
              <a:cs typeface="+mn-cs"/>
            </a:endParaRPr>
          </a:p>
        </p:txBody>
      </p:sp>
      <p:sp>
        <p:nvSpPr>
          <p:cNvPr id="8" name="Subtítulo 7"/>
          <p:cNvSpPr>
            <a:spLocks noGrp="1"/>
          </p:cNvSpPr>
          <p:nvPr>
            <p:ph type="subTitle" idx="1"/>
          </p:nvPr>
        </p:nvSpPr>
        <p:spPr>
          <a:xfrm>
            <a:off x="6259397" y="684040"/>
            <a:ext cx="5769989" cy="5074516"/>
          </a:xfrm>
        </p:spPr>
        <p:txBody>
          <a:bodyPr>
            <a:normAutofit fontScale="92500"/>
          </a:bodyPr>
          <a:lstStyle/>
          <a:p>
            <a:pPr marL="457200" indent="-457200">
              <a:buFont typeface="Arial" panose="020B0604020202020204" pitchFamily="34" charset="0"/>
              <a:buChar char="•"/>
            </a:pPr>
            <a:r>
              <a:rPr lang="en-US" dirty="0" smtClean="0">
                <a:solidFill>
                  <a:schemeClr val="tx1"/>
                </a:solidFill>
              </a:rPr>
              <a:t>Initiations </a:t>
            </a:r>
            <a:r>
              <a:rPr lang="en-US" dirty="0">
                <a:solidFill>
                  <a:schemeClr val="tx1"/>
                </a:solidFill>
              </a:rPr>
              <a:t>Points (2001- 2019)  created from  pixel-based the FireCCI51 burned </a:t>
            </a:r>
            <a:r>
              <a:rPr lang="en-US" dirty="0" smtClean="0">
                <a:solidFill>
                  <a:schemeClr val="tx1"/>
                </a:solidFill>
              </a:rPr>
              <a:t>area (&gt; 100 ha) </a:t>
            </a:r>
            <a:r>
              <a:rPr lang="en-US" dirty="0">
                <a:solidFill>
                  <a:schemeClr val="tx1"/>
                </a:solidFill>
              </a:rPr>
              <a:t>product using the FRY flood-fill algorithm (Laurent et al., 2018).</a:t>
            </a:r>
          </a:p>
          <a:p>
            <a:pPr marL="457200" indent="-457200">
              <a:buFont typeface="Arial" panose="020B0604020202020204" pitchFamily="34" charset="0"/>
              <a:buChar char="•"/>
            </a:pPr>
            <a:r>
              <a:rPr lang="en-US" dirty="0">
                <a:solidFill>
                  <a:schemeClr val="tx1"/>
                </a:solidFill>
              </a:rPr>
              <a:t>Exclusion of points in </a:t>
            </a:r>
            <a:r>
              <a:rPr lang="en-US" dirty="0" smtClean="0">
                <a:solidFill>
                  <a:schemeClr val="tx1"/>
                </a:solidFill>
              </a:rPr>
              <a:t>non burnable areas, </a:t>
            </a:r>
            <a:r>
              <a:rPr lang="en-US" dirty="0" smtClean="0">
                <a:solidFill>
                  <a:schemeClr val="tx1"/>
                </a:solidFill>
              </a:rPr>
              <a:t>cropland except </a:t>
            </a:r>
            <a:r>
              <a:rPr lang="en-US" dirty="0">
                <a:solidFill>
                  <a:schemeClr val="tx1"/>
                </a:solidFill>
              </a:rPr>
              <a:t>those &lt; </a:t>
            </a:r>
            <a:r>
              <a:rPr lang="en-US" dirty="0" smtClean="0">
                <a:solidFill>
                  <a:schemeClr val="tx1"/>
                </a:solidFill>
              </a:rPr>
              <a:t>1000</a:t>
            </a:r>
            <a:r>
              <a:rPr lang="en-US" dirty="0" smtClean="0">
                <a:solidFill>
                  <a:schemeClr val="tx1"/>
                </a:solidFill>
              </a:rPr>
              <a:t> </a:t>
            </a:r>
            <a:r>
              <a:rPr lang="en-US" dirty="0">
                <a:solidFill>
                  <a:schemeClr val="tx1"/>
                </a:solidFill>
              </a:rPr>
              <a:t>m from forests, grassland and </a:t>
            </a:r>
            <a:r>
              <a:rPr lang="en-US" dirty="0" smtClean="0">
                <a:solidFill>
                  <a:schemeClr val="tx1"/>
                </a:solidFill>
              </a:rPr>
              <a:t>Shrubs.</a:t>
            </a:r>
          </a:p>
          <a:p>
            <a:pPr marL="457200" indent="-4572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r>
              <a:rPr lang="en-US" dirty="0" smtClean="0">
                <a:solidFill>
                  <a:schemeClr val="tx1"/>
                </a:solidFill>
              </a:rPr>
              <a:t>One subset just with initiations with burned area &gt; 1000 ha (2 %) </a:t>
            </a:r>
            <a:endParaRPr lang="en-US" dirty="0">
              <a:solidFill>
                <a:schemeClr val="tx1"/>
              </a:solidFill>
            </a:endParaRPr>
          </a:p>
          <a:p>
            <a:endParaRPr lang="en-GB" dirty="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 t="3920" r="1620" b="4143"/>
          <a:stretch/>
        </p:blipFill>
        <p:spPr>
          <a:xfrm>
            <a:off x="708397" y="534434"/>
            <a:ext cx="4712016" cy="6227474"/>
          </a:xfrm>
          <a:prstGeom prst="rect">
            <a:avLst/>
          </a:prstGeom>
        </p:spPr>
      </p:pic>
    </p:spTree>
    <p:extLst>
      <p:ext uri="{BB962C8B-B14F-4D97-AF65-F5344CB8AC3E}">
        <p14:creationId xmlns:p14="http://schemas.microsoft.com/office/powerpoint/2010/main" val="426854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C6A7982E-5061-4F30-8E3B-08F9F73DA8DB}"/>
              </a:ext>
            </a:extLst>
          </p:cNvPr>
          <p:cNvSpPr txBox="1">
            <a:spLocks/>
          </p:cNvSpPr>
          <p:nvPr/>
        </p:nvSpPr>
        <p:spPr>
          <a:xfrm>
            <a:off x="7390702" y="244599"/>
            <a:ext cx="4059550" cy="27334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endParaRPr lang="en-US" sz="4100" kern="1200" dirty="0">
              <a:solidFill>
                <a:schemeClr val="accent1"/>
              </a:solidFill>
              <a:latin typeface="+mj-lt"/>
              <a:ea typeface="+mj-ea"/>
              <a:cs typeface="+mj-cs"/>
            </a:endParaRPr>
          </a:p>
        </p:txBody>
      </p:sp>
      <p:graphicFrame>
        <p:nvGraphicFramePr>
          <p:cNvPr id="6" name="Table 6">
            <a:extLst>
              <a:ext uri="{FF2B5EF4-FFF2-40B4-BE49-F238E27FC236}">
                <a16:creationId xmlns:a16="http://schemas.microsoft.com/office/drawing/2014/main" id="{EC3BD579-9A8D-452A-930A-59883F565A3C}"/>
              </a:ext>
            </a:extLst>
          </p:cNvPr>
          <p:cNvGraphicFramePr>
            <a:graphicFrameLocks noGrp="1"/>
          </p:cNvGraphicFramePr>
          <p:nvPr>
            <p:extLst>
              <p:ext uri="{D42A27DB-BD31-4B8C-83A1-F6EECF244321}">
                <p14:modId xmlns:p14="http://schemas.microsoft.com/office/powerpoint/2010/main" val="1125629341"/>
              </p:ext>
            </p:extLst>
          </p:nvPr>
        </p:nvGraphicFramePr>
        <p:xfrm>
          <a:off x="354330" y="895546"/>
          <a:ext cx="5905068" cy="3858393"/>
        </p:xfrm>
        <a:graphic>
          <a:graphicData uri="http://schemas.openxmlformats.org/drawingml/2006/table">
            <a:tbl>
              <a:tblPr firstRow="1" bandRow="1">
                <a:tableStyleId>{5C22544A-7EE6-4342-B048-85BDC9FD1C3A}</a:tableStyleId>
              </a:tblPr>
              <a:tblGrid>
                <a:gridCol w="2945393">
                  <a:extLst>
                    <a:ext uri="{9D8B030D-6E8A-4147-A177-3AD203B41FA5}">
                      <a16:colId xmlns:a16="http://schemas.microsoft.com/office/drawing/2014/main" val="3669028800"/>
                    </a:ext>
                  </a:extLst>
                </a:gridCol>
                <a:gridCol w="2959675">
                  <a:extLst>
                    <a:ext uri="{9D8B030D-6E8A-4147-A177-3AD203B41FA5}">
                      <a16:colId xmlns:a16="http://schemas.microsoft.com/office/drawing/2014/main" val="3623319051"/>
                    </a:ext>
                  </a:extLst>
                </a:gridCol>
              </a:tblGrid>
              <a:tr h="331089">
                <a:tc>
                  <a:txBody>
                    <a:bodyPr/>
                    <a:lstStyle/>
                    <a:p>
                      <a:r>
                        <a:rPr lang="en-US" sz="1200" noProof="0" dirty="0"/>
                        <a:t>Variable </a:t>
                      </a:r>
                    </a:p>
                  </a:txBody>
                  <a:tcPr marL="55361" marR="55361" marT="27681" marB="27681"/>
                </a:tc>
                <a:tc>
                  <a:txBody>
                    <a:bodyPr/>
                    <a:lstStyle/>
                    <a:p>
                      <a:r>
                        <a:rPr lang="en-US" sz="1200" noProof="0" dirty="0"/>
                        <a:t>Source</a:t>
                      </a:r>
                    </a:p>
                  </a:txBody>
                  <a:tcPr marL="55361" marR="55361" marT="27681" marB="27681"/>
                </a:tc>
                <a:extLst>
                  <a:ext uri="{0D108BD9-81ED-4DB2-BD59-A6C34878D82A}">
                    <a16:rowId xmlns:a16="http://schemas.microsoft.com/office/drawing/2014/main" val="3661685958"/>
                  </a:ext>
                </a:extLst>
              </a:tr>
              <a:tr h="343390">
                <a:tc>
                  <a:txBody>
                    <a:bodyPr/>
                    <a:lstStyle/>
                    <a:p>
                      <a:r>
                        <a:rPr lang="en-US" sz="1200" noProof="0" dirty="0"/>
                        <a:t>1. Distance to roads</a:t>
                      </a:r>
                    </a:p>
                  </a:txBody>
                  <a:tcPr marL="55361" marR="55361" marT="27681" marB="276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kern="1200" dirty="0" err="1">
                          <a:solidFill>
                            <a:schemeClr val="dk1"/>
                          </a:solidFill>
                          <a:latin typeface="+mn-lt"/>
                          <a:ea typeface="+mn-ea"/>
                          <a:cs typeface="+mn-cs"/>
                        </a:rPr>
                        <a:t>Meijer</a:t>
                      </a:r>
                      <a:r>
                        <a:rPr lang="es-ES" sz="1200" u="none" kern="1200" dirty="0">
                          <a:solidFill>
                            <a:schemeClr val="dk1"/>
                          </a:solidFill>
                          <a:latin typeface="+mn-lt"/>
                          <a:ea typeface="+mn-ea"/>
                          <a:cs typeface="+mn-cs"/>
                        </a:rPr>
                        <a:t> et al 2018 (GLOBIO)</a:t>
                      </a:r>
                      <a:endParaRPr lang="en-US" sz="1200" u="none" kern="1200" noProof="0" dirty="0">
                        <a:solidFill>
                          <a:schemeClr val="dk1"/>
                        </a:solidFill>
                        <a:latin typeface="+mn-lt"/>
                        <a:ea typeface="+mn-ea"/>
                        <a:cs typeface="+mn-cs"/>
                      </a:endParaRPr>
                    </a:p>
                  </a:txBody>
                  <a:tcPr marL="55361" marR="55361" marT="27681" marB="27681"/>
                </a:tc>
                <a:extLst>
                  <a:ext uri="{0D108BD9-81ED-4DB2-BD59-A6C34878D82A}">
                    <a16:rowId xmlns:a16="http://schemas.microsoft.com/office/drawing/2014/main" val="1873967414"/>
                  </a:ext>
                </a:extLst>
              </a:tr>
              <a:tr h="392241">
                <a:tc>
                  <a:txBody>
                    <a:bodyPr/>
                    <a:lstStyle/>
                    <a:p>
                      <a:r>
                        <a:rPr lang="en-US" sz="1200" noProof="0" dirty="0"/>
                        <a:t>2</a:t>
                      </a:r>
                      <a:r>
                        <a:rPr lang="en-US" sz="1200" noProof="0" dirty="0" smtClean="0"/>
                        <a:t>. Forest-Agricultural Interface (FAI)</a:t>
                      </a:r>
                      <a:endParaRPr lang="en-US" sz="1200" noProof="0" dirty="0"/>
                    </a:p>
                  </a:txBody>
                  <a:tcPr marL="55361" marR="55361" marT="27681" marB="27681"/>
                </a:tc>
                <a:tc>
                  <a:txBody>
                    <a:bodyPr/>
                    <a:lstStyle/>
                    <a:p>
                      <a:pPr algn="l">
                        <a:lnSpc>
                          <a:spcPct val="107000"/>
                        </a:lnSpc>
                        <a:spcAft>
                          <a:spcPts val="0"/>
                        </a:spcAft>
                      </a:pPr>
                      <a:r>
                        <a:rPr lang="en-US" sz="1200" kern="1200" baseline="0" dirty="0">
                          <a:solidFill>
                            <a:schemeClr val="dk1"/>
                          </a:solidFill>
                          <a:latin typeface="+mn-lt"/>
                          <a:ea typeface="+mn-ea"/>
                          <a:cs typeface="+mn-cs"/>
                        </a:rPr>
                        <a:t>From Fuel Map (</a:t>
                      </a:r>
                      <a:r>
                        <a:rPr lang="en-US" sz="1200" kern="1200" baseline="0" dirty="0" err="1">
                          <a:solidFill>
                            <a:schemeClr val="dk1"/>
                          </a:solidFill>
                          <a:latin typeface="+mn-lt"/>
                          <a:ea typeface="+mn-ea"/>
                          <a:cs typeface="+mn-cs"/>
                        </a:rPr>
                        <a:t>Aragoneses</a:t>
                      </a:r>
                      <a:r>
                        <a:rPr lang="en-US" sz="1200" kern="1200" baseline="0" dirty="0">
                          <a:solidFill>
                            <a:schemeClr val="dk1"/>
                          </a:solidFill>
                          <a:latin typeface="+mn-lt"/>
                          <a:ea typeface="+mn-ea"/>
                          <a:cs typeface="+mn-cs"/>
                        </a:rPr>
                        <a:t> et at., </a:t>
                      </a:r>
                      <a:r>
                        <a:rPr lang="en-US" sz="1200" kern="1200" baseline="0" dirty="0" smtClean="0">
                          <a:solidFill>
                            <a:schemeClr val="dk1"/>
                          </a:solidFill>
                          <a:latin typeface="+mn-lt"/>
                          <a:ea typeface="+mn-ea"/>
                          <a:cs typeface="+mn-cs"/>
                        </a:rPr>
                        <a:t>2023)</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4232512"/>
                  </a:ext>
                </a:extLst>
              </a:tr>
              <a:tr h="261494">
                <a:tc>
                  <a:txBody>
                    <a:bodyPr/>
                    <a:lstStyle/>
                    <a:p>
                      <a:r>
                        <a:rPr lang="en-US" sz="1200" noProof="0" dirty="0" smtClean="0"/>
                        <a:t>3. Wildland- Urban Interface (WUI)</a:t>
                      </a:r>
                      <a:endParaRPr lang="en-US" sz="1200" noProof="0" dirty="0"/>
                    </a:p>
                  </a:txBody>
                  <a:tcPr marL="55361" marR="55361" marT="27681" marB="27681"/>
                </a:tc>
                <a:tc>
                  <a:txBody>
                    <a:bodyPr/>
                    <a:lstStyle/>
                    <a:p>
                      <a:pPr marL="0" algn="l" defTabSz="914400" rtl="0" eaLnBrk="1" latinLnBrk="0" hangingPunct="1">
                        <a:lnSpc>
                          <a:spcPct val="107000"/>
                        </a:lnSpc>
                        <a:spcAft>
                          <a:spcPts val="0"/>
                        </a:spcAft>
                      </a:pPr>
                      <a:r>
                        <a:rPr lang="es-ES" sz="1200" kern="1200" baseline="0" dirty="0" smtClean="0">
                          <a:solidFill>
                            <a:schemeClr val="dk1"/>
                          </a:solidFill>
                          <a:latin typeface="+mn-lt"/>
                          <a:ea typeface="+mn-ea"/>
                          <a:cs typeface="+mn-cs"/>
                        </a:rPr>
                        <a:t>(Bar-</a:t>
                      </a:r>
                      <a:r>
                        <a:rPr lang="es-ES" sz="1200" kern="1200" baseline="0" dirty="0" err="1" smtClean="0">
                          <a:solidFill>
                            <a:schemeClr val="dk1"/>
                          </a:solidFill>
                          <a:latin typeface="+mn-lt"/>
                          <a:ea typeface="+mn-ea"/>
                          <a:cs typeface="+mn-cs"/>
                        </a:rPr>
                        <a:t>Massada</a:t>
                      </a:r>
                      <a:r>
                        <a:rPr lang="es-ES" sz="1200" kern="1200" baseline="0" dirty="0" smtClean="0">
                          <a:solidFill>
                            <a:schemeClr val="dk1"/>
                          </a:solidFill>
                          <a:latin typeface="+mn-lt"/>
                          <a:ea typeface="+mn-ea"/>
                          <a:cs typeface="+mn-cs"/>
                        </a:rPr>
                        <a:t> et al., 2013)</a:t>
                      </a:r>
                      <a:endParaRPr lang="es-ES" sz="1200" kern="1200" baseline="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4022023633"/>
                  </a:ext>
                </a:extLst>
              </a:tr>
              <a:tr h="392241">
                <a:tc>
                  <a:txBody>
                    <a:bodyPr/>
                    <a:lstStyle/>
                    <a:p>
                      <a:r>
                        <a:rPr lang="en-US" sz="1200" noProof="0" dirty="0"/>
                        <a:t>4</a:t>
                      </a:r>
                      <a:r>
                        <a:rPr lang="en-US" sz="1200" noProof="0" dirty="0" smtClean="0"/>
                        <a:t>. Wildland- Agricultural Interface (WAI)</a:t>
                      </a:r>
                      <a:endParaRPr lang="en-US" sz="1200" noProof="0" dirty="0"/>
                    </a:p>
                  </a:txBody>
                  <a:tcPr marL="55361" marR="55361" marT="27681" marB="27681"/>
                </a:tc>
                <a:tc>
                  <a:txBody>
                    <a:bodyPr/>
                    <a:lstStyle/>
                    <a:p>
                      <a:pPr marL="0" algn="l" defTabSz="914400" rtl="0" eaLnBrk="1" latinLnBrk="0" hangingPunct="1">
                        <a:lnSpc>
                          <a:spcPct val="107000"/>
                        </a:lnSpc>
                        <a:spcAft>
                          <a:spcPts val="0"/>
                        </a:spcAft>
                      </a:pPr>
                      <a:r>
                        <a:rPr lang="en-US" sz="1200" kern="1200" baseline="0" dirty="0">
                          <a:solidFill>
                            <a:schemeClr val="dk1"/>
                          </a:solidFill>
                          <a:latin typeface="+mn-lt"/>
                          <a:ea typeface="+mn-ea"/>
                          <a:cs typeface="+mn-cs"/>
                        </a:rPr>
                        <a:t>From Fuel Map (</a:t>
                      </a:r>
                      <a:r>
                        <a:rPr lang="en-US" sz="1200" kern="1200" baseline="0" dirty="0" err="1">
                          <a:solidFill>
                            <a:schemeClr val="dk1"/>
                          </a:solidFill>
                          <a:latin typeface="+mn-lt"/>
                          <a:ea typeface="+mn-ea"/>
                          <a:cs typeface="+mn-cs"/>
                        </a:rPr>
                        <a:t>Aragoneses</a:t>
                      </a:r>
                      <a:r>
                        <a:rPr lang="en-US" sz="1200" kern="1200" baseline="0" dirty="0">
                          <a:solidFill>
                            <a:schemeClr val="dk1"/>
                          </a:solidFill>
                          <a:latin typeface="+mn-lt"/>
                          <a:ea typeface="+mn-ea"/>
                          <a:cs typeface="+mn-cs"/>
                        </a:rPr>
                        <a:t> et at., </a:t>
                      </a:r>
                      <a:r>
                        <a:rPr lang="en-US" sz="1200" kern="1200" baseline="0" dirty="0" smtClean="0">
                          <a:solidFill>
                            <a:schemeClr val="dk1"/>
                          </a:solidFill>
                          <a:latin typeface="+mn-lt"/>
                          <a:ea typeface="+mn-ea"/>
                          <a:cs typeface="+mn-cs"/>
                        </a:rPr>
                        <a:t>2023)</a:t>
                      </a:r>
                      <a:endParaRPr lang="es-ES" sz="1200" kern="1200" baseline="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981383153"/>
                  </a:ext>
                </a:extLst>
              </a:tr>
              <a:tr h="392241">
                <a:tc>
                  <a:txBody>
                    <a:bodyPr/>
                    <a:lstStyle/>
                    <a:p>
                      <a:r>
                        <a:rPr lang="en-US" sz="1200" noProof="0" dirty="0"/>
                        <a:t>5. </a:t>
                      </a:r>
                      <a:r>
                        <a:rPr lang="en-US" sz="1200" noProof="0" dirty="0" smtClean="0"/>
                        <a:t>Wildland-</a:t>
                      </a:r>
                      <a:r>
                        <a:rPr lang="en-US" sz="1200" baseline="0" noProof="0" dirty="0" smtClean="0"/>
                        <a:t> Forest Interface (WFI)</a:t>
                      </a:r>
                      <a:endParaRPr lang="en-US" sz="1200" noProof="0" dirty="0"/>
                    </a:p>
                  </a:txBody>
                  <a:tcPr marL="55361" marR="55361" marT="27681" marB="27681"/>
                </a:tc>
                <a:tc>
                  <a:txBody>
                    <a:bodyPr/>
                    <a:lstStyle/>
                    <a:p>
                      <a:pPr marL="0" algn="l" defTabSz="914400" rtl="0" eaLnBrk="1" latinLnBrk="0" hangingPunct="1">
                        <a:lnSpc>
                          <a:spcPct val="107000"/>
                        </a:lnSpc>
                        <a:spcAft>
                          <a:spcPts val="0"/>
                        </a:spcAft>
                      </a:pPr>
                      <a:r>
                        <a:rPr lang="en-US" sz="1200" kern="1200" baseline="0" dirty="0">
                          <a:solidFill>
                            <a:schemeClr val="dk1"/>
                          </a:solidFill>
                          <a:latin typeface="+mn-lt"/>
                          <a:ea typeface="+mn-ea"/>
                          <a:cs typeface="+mn-cs"/>
                        </a:rPr>
                        <a:t>From Fuel Map (</a:t>
                      </a:r>
                      <a:r>
                        <a:rPr lang="en-US" sz="1200" kern="1200" baseline="0" dirty="0" err="1">
                          <a:solidFill>
                            <a:schemeClr val="dk1"/>
                          </a:solidFill>
                          <a:latin typeface="+mn-lt"/>
                          <a:ea typeface="+mn-ea"/>
                          <a:cs typeface="+mn-cs"/>
                        </a:rPr>
                        <a:t>Aragoneses</a:t>
                      </a:r>
                      <a:r>
                        <a:rPr lang="en-US" sz="1200" kern="1200" baseline="0" dirty="0">
                          <a:solidFill>
                            <a:schemeClr val="dk1"/>
                          </a:solidFill>
                          <a:latin typeface="+mn-lt"/>
                          <a:ea typeface="+mn-ea"/>
                          <a:cs typeface="+mn-cs"/>
                        </a:rPr>
                        <a:t> et at., </a:t>
                      </a:r>
                      <a:r>
                        <a:rPr lang="en-US" sz="1200" kern="1200" baseline="0" dirty="0" smtClean="0">
                          <a:solidFill>
                            <a:schemeClr val="dk1"/>
                          </a:solidFill>
                          <a:latin typeface="+mn-lt"/>
                          <a:ea typeface="+mn-ea"/>
                          <a:cs typeface="+mn-cs"/>
                        </a:rPr>
                        <a:t>2023)</a:t>
                      </a:r>
                      <a:endParaRPr lang="es-ES" sz="1200" kern="1200" baseline="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3551065537"/>
                  </a:ext>
                </a:extLst>
              </a:tr>
              <a:tr h="392241">
                <a:tc>
                  <a:txBody>
                    <a:bodyPr/>
                    <a:lstStyle/>
                    <a:p>
                      <a:r>
                        <a:rPr lang="en-US" sz="1200" noProof="0" dirty="0" smtClean="0"/>
                        <a:t>6. Forest-Urban Interface (FUI)</a:t>
                      </a:r>
                      <a:endParaRPr lang="en-US" sz="1200" noProof="0" dirty="0"/>
                    </a:p>
                  </a:txBody>
                  <a:tcPr marL="55361" marR="55361" marT="27681" marB="27681"/>
                </a:tc>
                <a:tc>
                  <a:txBody>
                    <a:bodyPr/>
                    <a:lstStyle/>
                    <a:p>
                      <a:pPr algn="l">
                        <a:lnSpc>
                          <a:spcPct val="107000"/>
                        </a:lnSpc>
                        <a:spcAft>
                          <a:spcPts val="0"/>
                        </a:spcAft>
                      </a:pPr>
                      <a:r>
                        <a:rPr lang="en-US" sz="1200" kern="1200" baseline="0" dirty="0">
                          <a:solidFill>
                            <a:schemeClr val="dk1"/>
                          </a:solidFill>
                          <a:latin typeface="+mn-lt"/>
                          <a:ea typeface="+mn-ea"/>
                          <a:cs typeface="+mn-cs"/>
                        </a:rPr>
                        <a:t>From Fuel Map (</a:t>
                      </a:r>
                      <a:r>
                        <a:rPr lang="en-US" sz="1200" kern="1200" baseline="0" dirty="0" err="1">
                          <a:solidFill>
                            <a:schemeClr val="dk1"/>
                          </a:solidFill>
                          <a:latin typeface="+mn-lt"/>
                          <a:ea typeface="+mn-ea"/>
                          <a:cs typeface="+mn-cs"/>
                        </a:rPr>
                        <a:t>Aragoneses</a:t>
                      </a:r>
                      <a:r>
                        <a:rPr lang="en-US" sz="1200" kern="1200" baseline="0" dirty="0">
                          <a:solidFill>
                            <a:schemeClr val="dk1"/>
                          </a:solidFill>
                          <a:latin typeface="+mn-lt"/>
                          <a:ea typeface="+mn-ea"/>
                          <a:cs typeface="+mn-cs"/>
                        </a:rPr>
                        <a:t> et at., </a:t>
                      </a:r>
                      <a:r>
                        <a:rPr lang="en-US" sz="1200" kern="1200" baseline="0" dirty="0" smtClean="0">
                          <a:solidFill>
                            <a:schemeClr val="dk1"/>
                          </a:solidFill>
                          <a:latin typeface="+mn-lt"/>
                          <a:ea typeface="+mn-ea"/>
                          <a:cs typeface="+mn-cs"/>
                        </a:rPr>
                        <a:t>2023)</a:t>
                      </a:r>
                      <a:endParaRPr lang="es-ES" sz="1200" kern="1200" baseline="0" dirty="0">
                        <a:solidFill>
                          <a:schemeClr val="dk1"/>
                        </a:solidFill>
                        <a:latin typeface="+mn-lt"/>
                        <a:ea typeface="+mn-ea"/>
                        <a:cs typeface="+mn-cs"/>
                      </a:endParaRPr>
                    </a:p>
                  </a:txBody>
                  <a:tcPr marL="68580" marR="68580" marT="0" marB="0"/>
                </a:tc>
                <a:extLst>
                  <a:ext uri="{0D108BD9-81ED-4DB2-BD59-A6C34878D82A}">
                    <a16:rowId xmlns:a16="http://schemas.microsoft.com/office/drawing/2014/main" val="2388871827"/>
                  </a:ext>
                </a:extLst>
              </a:tr>
              <a:tr h="38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7. </a:t>
                      </a:r>
                      <a:r>
                        <a:rPr lang="en-US" sz="1200" noProof="0" dirty="0" smtClean="0"/>
                        <a:t>Population density</a:t>
                      </a:r>
                      <a:endParaRPr lang="en-US" sz="1200" noProof="0" dirty="0"/>
                    </a:p>
                    <a:p>
                      <a:endParaRPr lang="en-US" sz="1200" noProof="0" dirty="0"/>
                    </a:p>
                  </a:txBody>
                  <a:tcPr marL="55361" marR="55361" marT="27681" marB="276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t>EEA</a:t>
                      </a:r>
                    </a:p>
                    <a:p>
                      <a:endParaRPr lang="en-US" sz="1200" noProof="0"/>
                    </a:p>
                  </a:txBody>
                  <a:tcPr marL="55361" marR="55361" marT="27681" marB="27681"/>
                </a:tc>
                <a:extLst>
                  <a:ext uri="{0D108BD9-81ED-4DB2-BD59-A6C34878D82A}">
                    <a16:rowId xmlns:a16="http://schemas.microsoft.com/office/drawing/2014/main" val="643714470"/>
                  </a:ext>
                </a:extLst>
              </a:tr>
              <a:tr h="258578">
                <a:tc>
                  <a:txBody>
                    <a:bodyPr/>
                    <a:lstStyle/>
                    <a:p>
                      <a:r>
                        <a:rPr lang="en-US" sz="1200" noProof="0" dirty="0" smtClean="0"/>
                        <a:t>8. Grazing</a:t>
                      </a:r>
                      <a:r>
                        <a:rPr lang="en-US" sz="1200" baseline="0" noProof="0" dirty="0" smtClean="0"/>
                        <a:t> </a:t>
                      </a:r>
                      <a:endParaRPr lang="en-US" sz="1200" noProof="0" dirty="0"/>
                    </a:p>
                  </a:txBody>
                  <a:tcPr marL="55361" marR="55361" marT="27681" marB="27681"/>
                </a:tc>
                <a:tc>
                  <a:txBody>
                    <a:bodyPr/>
                    <a:lstStyle/>
                    <a:p>
                      <a:r>
                        <a:rPr lang="en-US" sz="1200" noProof="0" dirty="0" smtClean="0"/>
                        <a:t>FAO</a:t>
                      </a:r>
                      <a:endParaRPr lang="en-US" sz="1200" noProof="0" dirty="0"/>
                    </a:p>
                  </a:txBody>
                  <a:tcPr marL="55361" marR="55361" marT="27681" marB="27681"/>
                </a:tc>
                <a:extLst>
                  <a:ext uri="{0D108BD9-81ED-4DB2-BD59-A6C34878D82A}">
                    <a16:rowId xmlns:a16="http://schemas.microsoft.com/office/drawing/2014/main" val="1638179958"/>
                  </a:ext>
                </a:extLst>
              </a:tr>
              <a:tr h="393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dk1"/>
                          </a:solidFill>
                          <a:latin typeface="+mn-lt"/>
                          <a:ea typeface="+mn-ea"/>
                          <a:cs typeface="+mn-cs"/>
                        </a:rPr>
                        <a:t>9. </a:t>
                      </a:r>
                      <a:r>
                        <a:rPr lang="en-US" sz="1200" kern="1200" noProof="0" dirty="0">
                          <a:solidFill>
                            <a:schemeClr val="dk1"/>
                          </a:solidFill>
                          <a:latin typeface="+mn-lt"/>
                          <a:ea typeface="+mn-ea"/>
                          <a:cs typeface="+mn-cs"/>
                        </a:rPr>
                        <a:t>GDP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Aalto University, Helsinki </a:t>
                      </a:r>
                    </a:p>
                  </a:txBody>
                  <a:tcPr/>
                </a:tc>
                <a:extLst>
                  <a:ext uri="{0D108BD9-81ED-4DB2-BD59-A6C34878D82A}">
                    <a16:rowId xmlns:a16="http://schemas.microsoft.com/office/drawing/2014/main" val="2605937362"/>
                  </a:ext>
                </a:extLst>
              </a:tr>
              <a:tr h="280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dk1"/>
                          </a:solidFill>
                          <a:latin typeface="+mn-lt"/>
                          <a:ea typeface="+mn-ea"/>
                          <a:cs typeface="+mn-cs"/>
                        </a:rPr>
                        <a:t>10. </a:t>
                      </a:r>
                      <a:r>
                        <a:rPr lang="en-US" sz="1200" kern="1200" noProof="0" dirty="0">
                          <a:solidFill>
                            <a:schemeClr val="dk1"/>
                          </a:solidFill>
                          <a:latin typeface="+mn-lt"/>
                          <a:ea typeface="+mn-ea"/>
                          <a:cs typeface="+mn-cs"/>
                        </a:rPr>
                        <a:t>Population older than 65 years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dk1"/>
                          </a:solidFill>
                          <a:latin typeface="+mn-lt"/>
                          <a:ea typeface="+mn-ea"/>
                          <a:cs typeface="+mn-cs"/>
                        </a:rPr>
                        <a:t> SEDAC-CIENSIN</a:t>
                      </a:r>
                    </a:p>
                  </a:txBody>
                  <a:tcPr/>
                </a:tc>
                <a:extLst>
                  <a:ext uri="{0D108BD9-81ED-4DB2-BD59-A6C34878D82A}">
                    <a16:rowId xmlns:a16="http://schemas.microsoft.com/office/drawing/2014/main" val="2989512965"/>
                  </a:ext>
                </a:extLst>
              </a:tr>
            </a:tbl>
          </a:graphicData>
        </a:graphic>
      </p:graphicFrame>
      <p:sp>
        <p:nvSpPr>
          <p:cNvPr id="2" name="Título 1"/>
          <p:cNvSpPr>
            <a:spLocks noGrp="1"/>
          </p:cNvSpPr>
          <p:nvPr>
            <p:ph type="ctrTitle"/>
          </p:nvPr>
        </p:nvSpPr>
        <p:spPr>
          <a:xfrm>
            <a:off x="260061" y="225745"/>
            <a:ext cx="6716782" cy="498204"/>
          </a:xfrm>
        </p:spPr>
        <p:txBody>
          <a:bodyPr>
            <a:noAutofit/>
          </a:bodyPr>
          <a:lstStyle/>
          <a:p>
            <a:r>
              <a:rPr lang="en-US" sz="2800" dirty="0">
                <a:solidFill>
                  <a:schemeClr val="accent1"/>
                </a:solidFill>
              </a:rPr>
              <a:t>Socio economic Independent Variables </a:t>
            </a:r>
            <a:r>
              <a:rPr lang="en-US" sz="2800" dirty="0"/>
              <a:t/>
            </a:r>
            <a:br>
              <a:rPr lang="en-US" sz="2800" dirty="0"/>
            </a:br>
            <a:endParaRPr lang="en-GB" sz="28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6843" y="225745"/>
            <a:ext cx="5045950" cy="6602158"/>
          </a:xfrm>
          <a:prstGeom prst="rect">
            <a:avLst/>
          </a:prstGeom>
        </p:spPr>
      </p:pic>
    </p:spTree>
    <p:extLst>
      <p:ext uri="{BB962C8B-B14F-4D97-AF65-F5344CB8AC3E}">
        <p14:creationId xmlns:p14="http://schemas.microsoft.com/office/powerpoint/2010/main" val="21872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DD339C24-76D7-4DCC-A5C9-B25F9DA4F1A8}"/>
              </a:ext>
            </a:extLst>
          </p:cNvPr>
          <p:cNvGraphicFramePr>
            <a:graphicFrameLocks noGrp="1"/>
          </p:cNvGraphicFramePr>
          <p:nvPr>
            <p:extLst>
              <p:ext uri="{D42A27DB-BD31-4B8C-83A1-F6EECF244321}">
                <p14:modId xmlns:p14="http://schemas.microsoft.com/office/powerpoint/2010/main" val="55920024"/>
              </p:ext>
            </p:extLst>
          </p:nvPr>
        </p:nvGraphicFramePr>
        <p:xfrm>
          <a:off x="310302" y="952123"/>
          <a:ext cx="5694572" cy="3770707"/>
        </p:xfrm>
        <a:graphic>
          <a:graphicData uri="http://schemas.openxmlformats.org/drawingml/2006/table">
            <a:tbl>
              <a:tblPr firstRow="1" bandRow="1">
                <a:tableStyleId>{5C22544A-7EE6-4342-B048-85BDC9FD1C3A}</a:tableStyleId>
              </a:tblPr>
              <a:tblGrid>
                <a:gridCol w="2423168">
                  <a:extLst>
                    <a:ext uri="{9D8B030D-6E8A-4147-A177-3AD203B41FA5}">
                      <a16:colId xmlns:a16="http://schemas.microsoft.com/office/drawing/2014/main" val="3669028800"/>
                    </a:ext>
                  </a:extLst>
                </a:gridCol>
                <a:gridCol w="3271404">
                  <a:extLst>
                    <a:ext uri="{9D8B030D-6E8A-4147-A177-3AD203B41FA5}">
                      <a16:colId xmlns:a16="http://schemas.microsoft.com/office/drawing/2014/main" val="3623319051"/>
                    </a:ext>
                  </a:extLst>
                </a:gridCol>
              </a:tblGrid>
              <a:tr h="731386">
                <a:tc>
                  <a:txBody>
                    <a:bodyPr/>
                    <a:lstStyle/>
                    <a:p>
                      <a:r>
                        <a:rPr lang="en-US" sz="1600" noProof="0"/>
                        <a:t>Variable </a:t>
                      </a:r>
                    </a:p>
                  </a:txBody>
                  <a:tcPr marL="55361" marR="55361" marT="27681" marB="27681"/>
                </a:tc>
                <a:tc>
                  <a:txBody>
                    <a:bodyPr/>
                    <a:lstStyle/>
                    <a:p>
                      <a:r>
                        <a:rPr lang="en-US" sz="1600" noProof="0" dirty="0"/>
                        <a:t>Source</a:t>
                      </a:r>
                    </a:p>
                  </a:txBody>
                  <a:tcPr marL="55361" marR="55361" marT="27681" marB="27681"/>
                </a:tc>
                <a:extLst>
                  <a:ext uri="{0D108BD9-81ED-4DB2-BD59-A6C34878D82A}">
                    <a16:rowId xmlns:a16="http://schemas.microsoft.com/office/drawing/2014/main" val="3661685958"/>
                  </a:ext>
                </a:extLst>
              </a:tr>
              <a:tr h="567180">
                <a:tc>
                  <a:txBody>
                    <a:bodyPr/>
                    <a:lstStyle/>
                    <a:p>
                      <a:r>
                        <a:rPr lang="en-US" sz="1200" noProof="0" dirty="0" smtClean="0"/>
                        <a:t>11.Evapotranspiration </a:t>
                      </a:r>
                      <a:endParaRPr lang="en-US" sz="1200" noProof="0" dirty="0"/>
                    </a:p>
                  </a:txBody>
                  <a:tcPr marL="55361" marR="55361" marT="27681" marB="276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dk1"/>
                          </a:solidFill>
                          <a:effectLst/>
                          <a:latin typeface="+mn-lt"/>
                          <a:ea typeface="+mn-ea"/>
                          <a:cs typeface="+mn-cs"/>
                        </a:rPr>
                        <a:t>Antonio </a:t>
                      </a:r>
                      <a:r>
                        <a:rPr lang="es-ES" sz="1200" b="0" i="0" kern="1200" dirty="0" err="1">
                          <a:solidFill>
                            <a:schemeClr val="dk1"/>
                          </a:solidFill>
                          <a:effectLst/>
                          <a:latin typeface="+mn-lt"/>
                          <a:ea typeface="+mn-ea"/>
                          <a:cs typeface="+mn-cs"/>
                        </a:rPr>
                        <a:t>Trabucco</a:t>
                      </a:r>
                      <a:r>
                        <a:rPr lang="es-ES" sz="1200" b="0" i="0" kern="1200" dirty="0">
                          <a:solidFill>
                            <a:schemeClr val="dk1"/>
                          </a:solidFill>
                          <a:effectLst/>
                          <a:latin typeface="+mn-lt"/>
                          <a:ea typeface="+mn-ea"/>
                          <a:cs typeface="+mn-cs"/>
                        </a:rPr>
                        <a:t>, Robert </a:t>
                      </a:r>
                      <a:r>
                        <a:rPr lang="es-ES" sz="1200" b="0" i="0" kern="1200" dirty="0" err="1">
                          <a:solidFill>
                            <a:schemeClr val="dk1"/>
                          </a:solidFill>
                          <a:effectLst/>
                          <a:latin typeface="+mn-lt"/>
                          <a:ea typeface="+mn-ea"/>
                          <a:cs typeface="+mn-cs"/>
                        </a:rPr>
                        <a:t>Zomer</a:t>
                      </a:r>
                      <a:r>
                        <a:rPr lang="es-ES" sz="1200" b="0" i="0" kern="1200" dirty="0">
                          <a:solidFill>
                            <a:schemeClr val="dk1"/>
                          </a:solidFill>
                          <a:effectLst/>
                          <a:latin typeface="+mn-lt"/>
                          <a:ea typeface="+mn-ea"/>
                          <a:cs typeface="+mn-cs"/>
                        </a:rPr>
                        <a:t> (2019)</a:t>
                      </a:r>
                      <a:endParaRPr lang="en-US" sz="1200" u="none" kern="1200" noProof="0" dirty="0">
                        <a:solidFill>
                          <a:schemeClr val="dk1"/>
                        </a:solidFill>
                        <a:latin typeface="+mn-lt"/>
                        <a:ea typeface="+mn-ea"/>
                        <a:cs typeface="+mn-cs"/>
                      </a:endParaRPr>
                    </a:p>
                  </a:txBody>
                  <a:tcPr marL="55361" marR="55361" marT="27681" marB="27681"/>
                </a:tc>
                <a:extLst>
                  <a:ext uri="{0D108BD9-81ED-4DB2-BD59-A6C34878D82A}">
                    <a16:rowId xmlns:a16="http://schemas.microsoft.com/office/drawing/2014/main" val="1873967414"/>
                  </a:ext>
                </a:extLst>
              </a:tr>
              <a:tr h="813489">
                <a:tc>
                  <a:txBody>
                    <a:bodyPr/>
                    <a:lstStyle/>
                    <a:p>
                      <a:r>
                        <a:rPr lang="en-US" sz="1200" noProof="0" dirty="0" smtClean="0"/>
                        <a:t>12. </a:t>
                      </a:r>
                      <a:r>
                        <a:rPr lang="en-US" sz="1200" noProof="0" dirty="0"/>
                        <a:t>Aridity Index</a:t>
                      </a:r>
                    </a:p>
                  </a:txBody>
                  <a:tcPr marL="55361" marR="55361" marT="27681" marB="276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 </a:t>
                      </a:r>
                      <a:r>
                        <a:rPr lang="es-ES" sz="1200" b="0" i="0" kern="1200" dirty="0">
                          <a:solidFill>
                            <a:schemeClr val="dk1"/>
                          </a:solidFill>
                          <a:effectLst/>
                          <a:latin typeface="+mn-lt"/>
                          <a:ea typeface="+mn-ea"/>
                          <a:cs typeface="+mn-cs"/>
                        </a:rPr>
                        <a:t>Antonio </a:t>
                      </a:r>
                      <a:r>
                        <a:rPr lang="es-ES" sz="1200" b="0" i="0" kern="1200" dirty="0" err="1">
                          <a:solidFill>
                            <a:schemeClr val="dk1"/>
                          </a:solidFill>
                          <a:effectLst/>
                          <a:latin typeface="+mn-lt"/>
                          <a:ea typeface="+mn-ea"/>
                          <a:cs typeface="+mn-cs"/>
                        </a:rPr>
                        <a:t>Trabucco</a:t>
                      </a:r>
                      <a:r>
                        <a:rPr lang="es-ES" sz="1200" b="0" i="0" kern="1200" dirty="0">
                          <a:solidFill>
                            <a:schemeClr val="dk1"/>
                          </a:solidFill>
                          <a:effectLst/>
                          <a:latin typeface="+mn-lt"/>
                          <a:ea typeface="+mn-ea"/>
                          <a:cs typeface="+mn-cs"/>
                        </a:rPr>
                        <a:t>, Robert </a:t>
                      </a:r>
                      <a:r>
                        <a:rPr lang="es-ES" sz="1200" b="0" i="0" kern="1200" dirty="0" err="1">
                          <a:solidFill>
                            <a:schemeClr val="dk1"/>
                          </a:solidFill>
                          <a:effectLst/>
                          <a:latin typeface="+mn-lt"/>
                          <a:ea typeface="+mn-ea"/>
                          <a:cs typeface="+mn-cs"/>
                        </a:rPr>
                        <a:t>Zomer</a:t>
                      </a:r>
                      <a:r>
                        <a:rPr lang="es-ES" sz="1200" b="0" i="0" kern="1200" dirty="0">
                          <a:solidFill>
                            <a:schemeClr val="dk1"/>
                          </a:solidFill>
                          <a:effectLst/>
                          <a:latin typeface="+mn-lt"/>
                          <a:ea typeface="+mn-ea"/>
                          <a:cs typeface="+mn-cs"/>
                        </a:rPr>
                        <a:t> (2019)</a:t>
                      </a:r>
                      <a:endParaRPr lang="en-US" sz="1200" u="none" kern="1200" noProof="0" dirty="0">
                        <a:solidFill>
                          <a:schemeClr val="dk1"/>
                        </a:solidFill>
                        <a:latin typeface="+mn-lt"/>
                        <a:ea typeface="+mn-ea"/>
                        <a:cs typeface="+mn-cs"/>
                      </a:endParaRPr>
                    </a:p>
                    <a:p>
                      <a:endParaRPr lang="en-US" sz="1200" noProof="0" dirty="0"/>
                    </a:p>
                  </a:txBody>
                  <a:tcPr marL="55361" marR="55361" marT="27681" marB="27681"/>
                </a:tc>
                <a:extLst>
                  <a:ext uri="{0D108BD9-81ED-4DB2-BD59-A6C34878D82A}">
                    <a16:rowId xmlns:a16="http://schemas.microsoft.com/office/drawing/2014/main" val="540863401"/>
                  </a:ext>
                </a:extLst>
              </a:tr>
              <a:tr h="1059798">
                <a:tc>
                  <a:txBody>
                    <a:bodyPr/>
                    <a:lstStyle/>
                    <a:p>
                      <a:r>
                        <a:rPr lang="en-US" sz="1200" noProof="0" dirty="0" smtClean="0"/>
                        <a:t>13. </a:t>
                      </a:r>
                      <a:r>
                        <a:rPr lang="en-US" sz="1200" noProof="0" dirty="0"/>
                        <a:t>Bioclimates</a:t>
                      </a:r>
                    </a:p>
                  </a:txBody>
                  <a:tcPr marL="55361" marR="55361" marT="27681" marB="27681"/>
                </a:tc>
                <a:tc>
                  <a:txBody>
                    <a:bodyPr/>
                    <a:lstStyle/>
                    <a:p>
                      <a:r>
                        <a:rPr lang="en-US" sz="1200" noProof="0" dirty="0"/>
                        <a:t>European Commission and the University of Edinburgh</a:t>
                      </a:r>
                    </a:p>
                  </a:txBody>
                  <a:tcPr marL="55361" marR="55361" marT="27681" marB="27681"/>
                </a:tc>
                <a:extLst>
                  <a:ext uri="{0D108BD9-81ED-4DB2-BD59-A6C34878D82A}">
                    <a16:rowId xmlns:a16="http://schemas.microsoft.com/office/drawing/2014/main" val="2804232512"/>
                  </a:ext>
                </a:extLst>
              </a:tr>
              <a:tr h="598854">
                <a:tc>
                  <a:txBody>
                    <a:bodyPr/>
                    <a:lstStyle/>
                    <a:p>
                      <a:r>
                        <a:rPr lang="en-US" sz="1200" noProof="0" dirty="0" smtClean="0"/>
                        <a:t>14.  </a:t>
                      </a:r>
                      <a:r>
                        <a:rPr lang="en-US" sz="1200" noProof="0" dirty="0"/>
                        <a:t>Ecological Regions </a:t>
                      </a:r>
                    </a:p>
                  </a:txBody>
                  <a:tcPr marL="55361" marR="55361" marT="27681" marB="27681"/>
                </a:tc>
                <a:tc>
                  <a:txBody>
                    <a:bodyPr/>
                    <a:lstStyle/>
                    <a:p>
                      <a:r>
                        <a:rPr lang="en-US" sz="1200" noProof="0" dirty="0"/>
                        <a:t>FAO </a:t>
                      </a:r>
                    </a:p>
                  </a:txBody>
                  <a:tcPr marL="55361" marR="55361" marT="27681" marB="27681"/>
                </a:tc>
                <a:extLst>
                  <a:ext uri="{0D108BD9-81ED-4DB2-BD59-A6C34878D82A}">
                    <a16:rowId xmlns:a16="http://schemas.microsoft.com/office/drawing/2014/main" val="3551065537"/>
                  </a:ext>
                </a:extLst>
              </a:tr>
            </a:tbl>
          </a:graphicData>
        </a:graphic>
      </p:graphicFrame>
      <p:sp>
        <p:nvSpPr>
          <p:cNvPr id="5" name="Title 10">
            <a:extLst>
              <a:ext uri="{FF2B5EF4-FFF2-40B4-BE49-F238E27FC236}">
                <a16:creationId xmlns:a16="http://schemas.microsoft.com/office/drawing/2014/main" id="{5CDF80C1-AF21-465A-9745-2BB62CF5F4E0}"/>
              </a:ext>
            </a:extLst>
          </p:cNvPr>
          <p:cNvSpPr txBox="1">
            <a:spLocks/>
          </p:cNvSpPr>
          <p:nvPr/>
        </p:nvSpPr>
        <p:spPr>
          <a:xfrm>
            <a:off x="7986320" y="0"/>
            <a:ext cx="4059550" cy="27334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endParaRPr lang="en-US" sz="4100" kern="1200" dirty="0">
              <a:solidFill>
                <a:schemeClr val="accent1"/>
              </a:solidFill>
              <a:latin typeface="+mj-lt"/>
              <a:ea typeface="+mj-ea"/>
              <a:cs typeface="+mj-cs"/>
            </a:endParaRPr>
          </a:p>
        </p:txBody>
      </p:sp>
      <p:sp>
        <p:nvSpPr>
          <p:cNvPr id="2" name="Título 1"/>
          <p:cNvSpPr>
            <a:spLocks noGrp="1"/>
          </p:cNvSpPr>
          <p:nvPr>
            <p:ph type="title"/>
          </p:nvPr>
        </p:nvSpPr>
        <p:spPr>
          <a:xfrm>
            <a:off x="140618" y="205022"/>
            <a:ext cx="7099168" cy="647246"/>
          </a:xfrm>
        </p:spPr>
        <p:txBody>
          <a:bodyPr>
            <a:normAutofit fontScale="90000"/>
          </a:bodyPr>
          <a:lstStyle/>
          <a:p>
            <a:pPr defTabSz="457200">
              <a:spcAft>
                <a:spcPts val="600"/>
              </a:spcAft>
            </a:pPr>
            <a:r>
              <a:rPr lang="en-US" dirty="0"/>
              <a:t>Biophysical Independent Variables </a:t>
            </a:r>
            <a:endParaRPr lang="en-GB" dirty="0"/>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4125" y="0"/>
            <a:ext cx="5091745" cy="6662079"/>
          </a:xfrm>
          <a:prstGeom prst="rect">
            <a:avLst/>
          </a:prstGeom>
        </p:spPr>
      </p:pic>
    </p:spTree>
    <p:extLst>
      <p:ext uri="{BB962C8B-B14F-4D97-AF65-F5344CB8AC3E}">
        <p14:creationId xmlns:p14="http://schemas.microsoft.com/office/powerpoint/2010/main" val="28869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6F309-B138-480B-8F6C-B5585DB557C0}"/>
              </a:ext>
            </a:extLst>
          </p:cNvPr>
          <p:cNvSpPr txBox="1"/>
          <p:nvPr/>
        </p:nvSpPr>
        <p:spPr>
          <a:xfrm>
            <a:off x="-353165" y="98906"/>
            <a:ext cx="4243514" cy="523220"/>
          </a:xfrm>
          <a:prstGeom prst="rect">
            <a:avLst/>
          </a:prstGeom>
          <a:noFill/>
        </p:spPr>
        <p:txBody>
          <a:bodyPr wrap="square" rtlCol="0">
            <a:spAutoFit/>
          </a:bodyPr>
          <a:lstStyle/>
          <a:p>
            <a:pPr algn="ctr"/>
            <a:r>
              <a:rPr lang="en-US" sz="2800" dirty="0" smtClean="0">
                <a:solidFill>
                  <a:schemeClr val="accent1"/>
                </a:solidFill>
              </a:rPr>
              <a:t>Creation</a:t>
            </a:r>
            <a:r>
              <a:rPr lang="es-ES" sz="2800" dirty="0" smtClean="0">
                <a:solidFill>
                  <a:schemeClr val="accent1"/>
                </a:solidFill>
              </a:rPr>
              <a:t> Data Base</a:t>
            </a:r>
            <a:endParaRPr lang="es-ES" sz="2800" dirty="0">
              <a:solidFill>
                <a:schemeClr val="accent1"/>
              </a:solidFill>
            </a:endParaRPr>
          </a:p>
        </p:txBody>
      </p:sp>
      <p:cxnSp>
        <p:nvCxnSpPr>
          <p:cNvPr id="50" name="Straight Arrow Connector 49">
            <a:extLst>
              <a:ext uri="{FF2B5EF4-FFF2-40B4-BE49-F238E27FC236}">
                <a16:creationId xmlns:a16="http://schemas.microsoft.com/office/drawing/2014/main" id="{66B2AFD4-96E1-4EAF-A8CC-DDF75B6DD64C}"/>
              </a:ext>
            </a:extLst>
          </p:cNvPr>
          <p:cNvCxnSpPr>
            <a:cxnSpLocks/>
          </p:cNvCxnSpPr>
          <p:nvPr/>
        </p:nvCxnSpPr>
        <p:spPr>
          <a:xfrm>
            <a:off x="2896672" y="2444269"/>
            <a:ext cx="0" cy="33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0BD9F40F-E1D1-4DA3-8FD5-6B3BDE8C4125}"/>
              </a:ext>
            </a:extLst>
          </p:cNvPr>
          <p:cNvCxnSpPr>
            <a:cxnSpLocks/>
          </p:cNvCxnSpPr>
          <p:nvPr/>
        </p:nvCxnSpPr>
        <p:spPr>
          <a:xfrm>
            <a:off x="2895804" y="1670024"/>
            <a:ext cx="0" cy="344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7183C0E2-65A4-4767-9A8A-332F534BED6E}"/>
              </a:ext>
            </a:extLst>
          </p:cNvPr>
          <p:cNvCxnSpPr>
            <a:cxnSpLocks/>
          </p:cNvCxnSpPr>
          <p:nvPr/>
        </p:nvCxnSpPr>
        <p:spPr>
          <a:xfrm flipH="1">
            <a:off x="2896672" y="706188"/>
            <a:ext cx="2765" cy="687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Oval 82">
            <a:extLst>
              <a:ext uri="{FF2B5EF4-FFF2-40B4-BE49-F238E27FC236}">
                <a16:creationId xmlns:a16="http://schemas.microsoft.com/office/drawing/2014/main" id="{68C76DFE-668D-42D9-8C61-242F89353471}"/>
              </a:ext>
            </a:extLst>
          </p:cNvPr>
          <p:cNvSpPr/>
          <p:nvPr/>
        </p:nvSpPr>
        <p:spPr>
          <a:xfrm>
            <a:off x="2785523" y="3165185"/>
            <a:ext cx="225061" cy="1067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3" name="Picture 2">
            <a:extLst>
              <a:ext uri="{FF2B5EF4-FFF2-40B4-BE49-F238E27FC236}">
                <a16:creationId xmlns:a16="http://schemas.microsoft.com/office/drawing/2014/main" id="{C7368B04-133E-426D-9ED0-1CE686495353}"/>
              </a:ext>
            </a:extLst>
          </p:cNvPr>
          <p:cNvPicPr>
            <a:picLocks noChangeAspect="1"/>
          </p:cNvPicPr>
          <p:nvPr/>
        </p:nvPicPr>
        <p:blipFill rotWithShape="1">
          <a:blip r:embed="rId2"/>
          <a:srcRect r="34019"/>
          <a:stretch/>
        </p:blipFill>
        <p:spPr>
          <a:xfrm>
            <a:off x="5041738" y="989814"/>
            <a:ext cx="6874641" cy="4169415"/>
          </a:xfrm>
          <a:prstGeom prst="rect">
            <a:avLst/>
          </a:prstGeom>
        </p:spPr>
      </p:pic>
      <p:sp>
        <p:nvSpPr>
          <p:cNvPr id="16" name="TextBox 15">
            <a:extLst>
              <a:ext uri="{FF2B5EF4-FFF2-40B4-BE49-F238E27FC236}">
                <a16:creationId xmlns:a16="http://schemas.microsoft.com/office/drawing/2014/main" id="{859F44FF-0CF7-4299-8DB7-583B5525578A}"/>
              </a:ext>
            </a:extLst>
          </p:cNvPr>
          <p:cNvSpPr txBox="1"/>
          <p:nvPr/>
        </p:nvSpPr>
        <p:spPr>
          <a:xfrm>
            <a:off x="348902" y="3990282"/>
            <a:ext cx="7082893" cy="830997"/>
          </a:xfrm>
          <a:prstGeom prst="rect">
            <a:avLst/>
          </a:prstGeom>
          <a:noFill/>
        </p:spPr>
        <p:txBody>
          <a:bodyPr wrap="square" rtlCol="0">
            <a:spAutoFit/>
          </a:bodyPr>
          <a:lstStyle/>
          <a:p>
            <a:r>
              <a:rPr lang="en-US" sz="1600" dirty="0"/>
              <a:t>Total Points = </a:t>
            </a:r>
            <a:r>
              <a:rPr lang="en-US" sz="1600" dirty="0" smtClean="0"/>
              <a:t>4823967</a:t>
            </a:r>
            <a:endParaRPr lang="en-US" sz="1600" dirty="0"/>
          </a:p>
          <a:p>
            <a:r>
              <a:rPr lang="en-US" sz="1600" dirty="0"/>
              <a:t>Ignition Point = </a:t>
            </a:r>
            <a:r>
              <a:rPr lang="en-US" sz="1600" dirty="0" smtClean="0"/>
              <a:t>33388 ( </a:t>
            </a:r>
            <a:r>
              <a:rPr lang="en-US" sz="1600" dirty="0" smtClean="0">
                <a:latin typeface="Calibri" panose="020F0502020204030204" pitchFamily="34" charset="0"/>
                <a:ea typeface="Calibri" panose="020F0502020204030204" pitchFamily="34" charset="0"/>
                <a:cs typeface="Calibri" panose="020F0502020204030204" pitchFamily="34" charset="0"/>
              </a:rPr>
              <a:t>~</a:t>
            </a:r>
            <a:r>
              <a:rPr lang="en-US" sz="1600" dirty="0" smtClean="0"/>
              <a:t>1</a:t>
            </a:r>
            <a:r>
              <a:rPr lang="en-US" sz="1600" dirty="0"/>
              <a:t>%)</a:t>
            </a:r>
          </a:p>
          <a:p>
            <a:r>
              <a:rPr lang="en-US" sz="1600" dirty="0"/>
              <a:t>Non-ignition = </a:t>
            </a:r>
            <a:r>
              <a:rPr lang="en-US" sz="1600" dirty="0" smtClean="0"/>
              <a:t>depending on model</a:t>
            </a:r>
            <a:endParaRPr lang="en-US" sz="1600" dirty="0"/>
          </a:p>
        </p:txBody>
      </p:sp>
      <p:grpSp>
        <p:nvGrpSpPr>
          <p:cNvPr id="31" name="Google Shape;9929;p77"/>
          <p:cNvGrpSpPr/>
          <p:nvPr/>
        </p:nvGrpSpPr>
        <p:grpSpPr>
          <a:xfrm>
            <a:off x="673633" y="594814"/>
            <a:ext cx="2751984" cy="2897535"/>
            <a:chOff x="951975" y="315800"/>
            <a:chExt cx="5908160" cy="4933550"/>
          </a:xfrm>
        </p:grpSpPr>
        <p:sp>
          <p:nvSpPr>
            <p:cNvPr id="32" name="Google Shape;9930;p77"/>
            <p:cNvSpPr/>
            <p:nvPr/>
          </p:nvSpPr>
          <p:spPr>
            <a:xfrm>
              <a:off x="6549334" y="3676300"/>
              <a:ext cx="310801"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4" name="Google Shape;9931;p77"/>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5" name="Google Shape;9932;p77"/>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6" name="Google Shape;9933;p77"/>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rgbClr val="435D74"/>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39" name="Google Shape;9934;p77"/>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0" name="Google Shape;9935;p77"/>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1" name="Google Shape;9936;p77"/>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42" name="Google Shape;9937;p77"/>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cxnSp>
        <p:nvCxnSpPr>
          <p:cNvPr id="43" name="Straight Arrow Connector 49">
            <a:extLst>
              <a:ext uri="{FF2B5EF4-FFF2-40B4-BE49-F238E27FC236}">
                <a16:creationId xmlns:a16="http://schemas.microsoft.com/office/drawing/2014/main" id="{66B2AFD4-96E1-4EAF-A8CC-DDF75B6DD64C}"/>
              </a:ext>
            </a:extLst>
          </p:cNvPr>
          <p:cNvCxnSpPr>
            <a:cxnSpLocks/>
          </p:cNvCxnSpPr>
          <p:nvPr/>
        </p:nvCxnSpPr>
        <p:spPr>
          <a:xfrm>
            <a:off x="2890591" y="2061553"/>
            <a:ext cx="0" cy="33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ector angular 6"/>
          <p:cNvCxnSpPr/>
          <p:nvPr/>
        </p:nvCxnSpPr>
        <p:spPr>
          <a:xfrm>
            <a:off x="3010584" y="3235923"/>
            <a:ext cx="1845034" cy="85086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80">
            <a:extLst>
              <a:ext uri="{FF2B5EF4-FFF2-40B4-BE49-F238E27FC236}">
                <a16:creationId xmlns:a16="http://schemas.microsoft.com/office/drawing/2014/main" id="{7183C0E2-65A4-4767-9A8A-332F534BED6E}"/>
              </a:ext>
            </a:extLst>
          </p:cNvPr>
          <p:cNvCxnSpPr>
            <a:cxnSpLocks/>
          </p:cNvCxnSpPr>
          <p:nvPr/>
        </p:nvCxnSpPr>
        <p:spPr>
          <a:xfrm flipH="1">
            <a:off x="2899437" y="2913736"/>
            <a:ext cx="1384" cy="254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313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5CDF80C1-AF21-465A-9745-2BB62CF5F4E0}"/>
              </a:ext>
            </a:extLst>
          </p:cNvPr>
          <p:cNvSpPr txBox="1">
            <a:spLocks/>
          </p:cNvSpPr>
          <p:nvPr/>
        </p:nvSpPr>
        <p:spPr>
          <a:xfrm>
            <a:off x="7986320" y="0"/>
            <a:ext cx="4059550" cy="27334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Aft>
                <a:spcPts val="600"/>
              </a:spcAft>
            </a:pPr>
            <a:endParaRPr lang="en-US" sz="4100" kern="1200" dirty="0">
              <a:solidFill>
                <a:schemeClr val="accent1"/>
              </a:solidFill>
              <a:latin typeface="+mj-lt"/>
              <a:ea typeface="+mj-ea"/>
              <a:cs typeface="+mj-cs"/>
            </a:endParaRPr>
          </a:p>
        </p:txBody>
      </p:sp>
      <p:sp>
        <p:nvSpPr>
          <p:cNvPr id="3" name="Subtítulo 2"/>
          <p:cNvSpPr>
            <a:spLocks noGrp="1"/>
          </p:cNvSpPr>
          <p:nvPr>
            <p:ph type="subTitle" idx="1"/>
          </p:nvPr>
        </p:nvSpPr>
        <p:spPr>
          <a:xfrm>
            <a:off x="430565" y="180745"/>
            <a:ext cx="3760436" cy="879303"/>
          </a:xfrm>
        </p:spPr>
        <p:txBody>
          <a:bodyPr/>
          <a:lstStyle/>
          <a:p>
            <a:r>
              <a:rPr lang="en-US" dirty="0" smtClean="0"/>
              <a:t>Model and fine tuning </a:t>
            </a: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921488019"/>
              </p:ext>
            </p:extLst>
          </p:nvPr>
        </p:nvGraphicFramePr>
        <p:xfrm>
          <a:off x="430565" y="1497308"/>
          <a:ext cx="7555755" cy="3579519"/>
        </p:xfrm>
        <a:graphic>
          <a:graphicData uri="http://schemas.openxmlformats.org/drawingml/2006/table">
            <a:tbl>
              <a:tblPr firstRow="1" firstCol="1" bandRow="1">
                <a:tableStyleId>{5C22544A-7EE6-4342-B048-85BDC9FD1C3A}</a:tableStyleId>
              </a:tblPr>
              <a:tblGrid>
                <a:gridCol w="1558145">
                  <a:extLst>
                    <a:ext uri="{9D8B030D-6E8A-4147-A177-3AD203B41FA5}">
                      <a16:colId xmlns:a16="http://schemas.microsoft.com/office/drawing/2014/main" val="1622330712"/>
                    </a:ext>
                  </a:extLst>
                </a:gridCol>
                <a:gridCol w="857040">
                  <a:extLst>
                    <a:ext uri="{9D8B030D-6E8A-4147-A177-3AD203B41FA5}">
                      <a16:colId xmlns:a16="http://schemas.microsoft.com/office/drawing/2014/main" val="467177102"/>
                    </a:ext>
                  </a:extLst>
                </a:gridCol>
                <a:gridCol w="1079680">
                  <a:extLst>
                    <a:ext uri="{9D8B030D-6E8A-4147-A177-3AD203B41FA5}">
                      <a16:colId xmlns:a16="http://schemas.microsoft.com/office/drawing/2014/main" val="2592455189"/>
                    </a:ext>
                  </a:extLst>
                </a:gridCol>
                <a:gridCol w="943490">
                  <a:extLst>
                    <a:ext uri="{9D8B030D-6E8A-4147-A177-3AD203B41FA5}">
                      <a16:colId xmlns:a16="http://schemas.microsoft.com/office/drawing/2014/main" val="1989632833"/>
                    </a:ext>
                  </a:extLst>
                </a:gridCol>
                <a:gridCol w="1181491">
                  <a:extLst>
                    <a:ext uri="{9D8B030D-6E8A-4147-A177-3AD203B41FA5}">
                      <a16:colId xmlns:a16="http://schemas.microsoft.com/office/drawing/2014/main" val="2122805927"/>
                    </a:ext>
                  </a:extLst>
                </a:gridCol>
                <a:gridCol w="932184">
                  <a:extLst>
                    <a:ext uri="{9D8B030D-6E8A-4147-A177-3AD203B41FA5}">
                      <a16:colId xmlns:a16="http://schemas.microsoft.com/office/drawing/2014/main" val="3378705852"/>
                    </a:ext>
                  </a:extLst>
                </a:gridCol>
                <a:gridCol w="1003725">
                  <a:extLst>
                    <a:ext uri="{9D8B030D-6E8A-4147-A177-3AD203B41FA5}">
                      <a16:colId xmlns:a16="http://schemas.microsoft.com/office/drawing/2014/main" val="1648881994"/>
                    </a:ext>
                  </a:extLst>
                </a:gridCol>
              </a:tblGrid>
              <a:tr h="597484">
                <a:tc>
                  <a:txBody>
                    <a:bodyPr/>
                    <a:lstStyle/>
                    <a:p>
                      <a:pPr algn="l">
                        <a:lnSpc>
                          <a:spcPct val="107000"/>
                        </a:lnSpc>
                        <a:spcAft>
                          <a:spcPts val="0"/>
                        </a:spcAft>
                      </a:pPr>
                      <a:r>
                        <a:rPr lang="en-US" sz="1100">
                          <a:effectLst/>
                        </a:rPr>
                        <a:t>Models </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fr-FR" sz="1100" dirty="0">
                          <a:effectLst/>
                        </a:rPr>
                        <a:t>Climatic</a:t>
                      </a:r>
                      <a:endParaRPr lang="es-ES" sz="1100" dirty="0">
                        <a:effectLst/>
                      </a:endParaRPr>
                    </a:p>
                    <a:p>
                      <a:pPr algn="l">
                        <a:lnSpc>
                          <a:spcPct val="107000"/>
                        </a:lnSpc>
                        <a:spcAft>
                          <a:spcPts val="0"/>
                        </a:spcAft>
                      </a:pPr>
                      <a:r>
                        <a:rPr lang="fr-FR"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Human </a:t>
                      </a:r>
                      <a:endParaRPr lang="es-ES" sz="1100" dirty="0">
                        <a:effectLst/>
                      </a:endParaRPr>
                    </a:p>
                    <a:p>
                      <a:pPr algn="l">
                        <a:lnSpc>
                          <a:spcPct val="107000"/>
                        </a:lnSpc>
                        <a:spcAft>
                          <a:spcPts val="0"/>
                        </a:spcAft>
                      </a:pP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fr-FR" sz="1100" dirty="0" smtClean="0">
                          <a:effectLst/>
                        </a:rPr>
                        <a:t>Mixed</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fr-FR" sz="1100" dirty="0">
                          <a:effectLst/>
                        </a:rPr>
                        <a:t>Climatic 1000 </a:t>
                      </a:r>
                      <a:endParaRPr lang="es-ES" sz="1100" dirty="0">
                        <a:effectLst/>
                      </a:endParaRPr>
                    </a:p>
                    <a:p>
                      <a:pPr algn="l">
                        <a:lnSpc>
                          <a:spcPct val="107000"/>
                        </a:lnSpc>
                        <a:spcAft>
                          <a:spcPts val="0"/>
                        </a:spcAft>
                      </a:pPr>
                      <a:r>
                        <a:rPr lang="fr-FR"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fr-FR" sz="1100">
                          <a:effectLst/>
                        </a:rPr>
                        <a:t>Human 1000</a:t>
                      </a:r>
                      <a:endParaRPr lang="es-ES" sz="1100">
                        <a:effectLst/>
                      </a:endParaRPr>
                    </a:p>
                    <a:p>
                      <a:pPr algn="l">
                        <a:lnSpc>
                          <a:spcPct val="107000"/>
                        </a:lnSpc>
                        <a:spcAft>
                          <a:spcPts val="0"/>
                        </a:spcAft>
                      </a:pPr>
                      <a:r>
                        <a:rPr lang="fr-FR" sz="1100">
                          <a:effectLst/>
                        </a:rPr>
                        <a:t> </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fr-FR" sz="1100" dirty="0" smtClean="0">
                          <a:effectLst/>
                        </a:rPr>
                        <a:t>Mixed </a:t>
                      </a:r>
                      <a:r>
                        <a:rPr lang="fr-FR" sz="1100" dirty="0">
                          <a:effectLst/>
                        </a:rPr>
                        <a:t>1000</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0907400"/>
                  </a:ext>
                </a:extLst>
              </a:tr>
              <a:tr h="540504">
                <a:tc>
                  <a:txBody>
                    <a:bodyPr/>
                    <a:lstStyle/>
                    <a:p>
                      <a:pPr algn="l">
                        <a:lnSpc>
                          <a:spcPct val="107000"/>
                        </a:lnSpc>
                        <a:spcAft>
                          <a:spcPts val="0"/>
                        </a:spcAft>
                      </a:pPr>
                      <a:r>
                        <a:rPr lang="en-US" sz="1100">
                          <a:effectLst/>
                        </a:rPr>
                        <a:t>Number of initiations points </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a:effectLst/>
                        </a:rPr>
                        <a:t>33388</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a:effectLst/>
                        </a:rPr>
                        <a:t>33388</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33388</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930</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a:effectLst/>
                        </a:rPr>
                        <a:t>930</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a:effectLst/>
                        </a:rPr>
                        <a:t>930</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20955"/>
                  </a:ext>
                </a:extLst>
              </a:tr>
              <a:tr h="1445723">
                <a:tc>
                  <a:txBody>
                    <a:bodyPr/>
                    <a:lstStyle/>
                    <a:p>
                      <a:pPr algn="l">
                        <a:lnSpc>
                          <a:spcPct val="107000"/>
                        </a:lnSpc>
                        <a:spcAft>
                          <a:spcPts val="0"/>
                        </a:spcAft>
                      </a:pPr>
                      <a:r>
                        <a:rPr lang="en-US" sz="1100" dirty="0" err="1" smtClean="0">
                          <a:effectLst/>
                        </a:rPr>
                        <a:t>Hyperparametes</a:t>
                      </a:r>
                      <a:r>
                        <a:rPr lang="en-US" sz="1100" dirty="0" smtClean="0">
                          <a:effectLst/>
                        </a:rPr>
                        <a:t> (CV):</a:t>
                      </a:r>
                      <a:endParaRPr lang="es-ES" sz="1100" dirty="0">
                        <a:effectLst/>
                      </a:endParaRPr>
                    </a:p>
                    <a:p>
                      <a:pPr algn="l">
                        <a:lnSpc>
                          <a:spcPct val="107000"/>
                        </a:lnSpc>
                        <a:spcAft>
                          <a:spcPts val="0"/>
                        </a:spcAft>
                      </a:pPr>
                      <a:r>
                        <a:rPr lang="en-US" sz="1100" dirty="0" err="1" smtClean="0">
                          <a:effectLst/>
                        </a:rPr>
                        <a:t>max_depth</a:t>
                      </a:r>
                      <a:r>
                        <a:rPr lang="en-US" sz="1100" dirty="0" smtClean="0">
                          <a:effectLst/>
                        </a:rPr>
                        <a:t>:  </a:t>
                      </a:r>
                      <a:r>
                        <a:rPr lang="en-US" sz="1100" dirty="0" err="1" smtClean="0">
                          <a:effectLst/>
                        </a:rPr>
                        <a:t>max_features</a:t>
                      </a:r>
                      <a:r>
                        <a:rPr lang="en-US" sz="1100" dirty="0" smtClean="0">
                          <a:effectLst/>
                        </a:rPr>
                        <a:t>:</a:t>
                      </a:r>
                    </a:p>
                    <a:p>
                      <a:pPr algn="l">
                        <a:lnSpc>
                          <a:spcPct val="107000"/>
                        </a:lnSpc>
                        <a:spcAft>
                          <a:spcPts val="0"/>
                        </a:spcAft>
                      </a:pPr>
                      <a:r>
                        <a:rPr lang="en-US" sz="1100" dirty="0" err="1" smtClean="0">
                          <a:effectLst/>
                        </a:rPr>
                        <a:t>min_sample</a:t>
                      </a:r>
                      <a:r>
                        <a:rPr lang="en-US" sz="1100" baseline="0" dirty="0" err="1" smtClean="0">
                          <a:effectLst/>
                        </a:rPr>
                        <a:t>_leaf</a:t>
                      </a:r>
                      <a:r>
                        <a:rPr lang="en-US" sz="1100" baseline="0" dirty="0" smtClean="0">
                          <a:effectLst/>
                        </a:rPr>
                        <a:t>:</a:t>
                      </a:r>
                    </a:p>
                    <a:p>
                      <a:pPr algn="l">
                        <a:lnSpc>
                          <a:spcPct val="107000"/>
                        </a:lnSpc>
                        <a:spcAft>
                          <a:spcPts val="0"/>
                        </a:spcAft>
                      </a:pPr>
                      <a:r>
                        <a:rPr lang="en-US" sz="1100" baseline="0" dirty="0" err="1" smtClean="0">
                          <a:effectLst/>
                        </a:rPr>
                        <a:t>min_sample_split</a:t>
                      </a:r>
                      <a:r>
                        <a:rPr lang="en-US" sz="1100" baseline="0" dirty="0" smtClean="0">
                          <a:effectLst/>
                        </a:rPr>
                        <a:t>:</a:t>
                      </a:r>
                    </a:p>
                    <a:p>
                      <a:pPr algn="l">
                        <a:lnSpc>
                          <a:spcPct val="107000"/>
                        </a:lnSpc>
                        <a:spcAft>
                          <a:spcPts val="0"/>
                        </a:spcAft>
                      </a:pPr>
                      <a:r>
                        <a:rPr lang="en-US" sz="1100" dirty="0" err="1" smtClean="0">
                          <a:effectLst/>
                        </a:rPr>
                        <a:t>n_estimators</a:t>
                      </a:r>
                      <a:r>
                        <a:rPr lang="en-US" sz="1100" dirty="0" smtClean="0">
                          <a:effectLst/>
                        </a:rPr>
                        <a:t>:</a:t>
                      </a:r>
                      <a:endParaRPr lang="es-ES" sz="1100" dirty="0">
                        <a:effectLst/>
                      </a:endParaRPr>
                    </a:p>
                  </a:txBody>
                  <a:tcPr marL="68580" marR="68580" marT="0" marB="0"/>
                </a:tc>
                <a:tc>
                  <a:txBody>
                    <a:bodyPr/>
                    <a:lstStyle/>
                    <a:p>
                      <a:pPr algn="l">
                        <a:lnSpc>
                          <a:spcPct val="107000"/>
                        </a:lnSpc>
                        <a:spcAft>
                          <a:spcPts val="0"/>
                        </a:spcAft>
                      </a:pPr>
                      <a:r>
                        <a:rPr lang="en-US" sz="1100" dirty="0">
                          <a:effectLst/>
                        </a:rPr>
                        <a:t> </a:t>
                      </a:r>
                      <a:endParaRPr lang="en-US" sz="1100" dirty="0" smtClean="0">
                        <a:effectLst/>
                      </a:endParaRP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10</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Auto</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4</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10</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200</a:t>
                      </a:r>
                    </a:p>
                    <a:p>
                      <a:pPr algn="l">
                        <a:lnSpc>
                          <a:spcPct val="107000"/>
                        </a:lnSpc>
                        <a:spcAft>
                          <a:spcPts val="0"/>
                        </a:spcAft>
                      </a:pP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US" sz="1100" dirty="0" smtClean="0">
                        <a:effectLst/>
                      </a:endParaRPr>
                    </a:p>
                    <a:p>
                      <a:pPr algn="l">
                        <a:lnSpc>
                          <a:spcPct val="107000"/>
                        </a:lnSpc>
                        <a:spcAft>
                          <a:spcPts val="0"/>
                        </a:spcAft>
                      </a:pPr>
                      <a:r>
                        <a:rPr lang="en-US" sz="1100" dirty="0" smtClean="0">
                          <a:effectLst/>
                        </a:rPr>
                        <a:t>10</a:t>
                      </a:r>
                      <a:endParaRPr lang="es-ES" sz="1100" dirty="0">
                        <a:effectLst/>
                      </a:endParaRPr>
                    </a:p>
                    <a:p>
                      <a:pPr algn="l">
                        <a:lnSpc>
                          <a:spcPct val="107000"/>
                        </a:lnSpc>
                        <a:spcAft>
                          <a:spcPts val="0"/>
                        </a:spcAft>
                      </a:pPr>
                      <a:r>
                        <a:rPr lang="en-US" sz="1100" dirty="0" smtClean="0">
                          <a:effectLst/>
                          <a:latin typeface="+mn-lt"/>
                          <a:ea typeface="+mn-ea"/>
                          <a:cs typeface="+mn-cs"/>
                        </a:rPr>
                        <a:t>Auto</a:t>
                      </a:r>
                    </a:p>
                    <a:p>
                      <a:pPr algn="l">
                        <a:lnSpc>
                          <a:spcPct val="107000"/>
                        </a:lnSpc>
                        <a:spcAft>
                          <a:spcPts val="0"/>
                        </a:spcAft>
                      </a:pPr>
                      <a:r>
                        <a:rPr lang="en-US" sz="1100" dirty="0" smtClean="0">
                          <a:effectLst/>
                          <a:latin typeface="+mn-lt"/>
                          <a:ea typeface="+mn-ea"/>
                          <a:cs typeface="+mn-cs"/>
                        </a:rPr>
                        <a:t>4</a:t>
                      </a:r>
                    </a:p>
                    <a:p>
                      <a:pPr algn="l">
                        <a:lnSpc>
                          <a:spcPct val="107000"/>
                        </a:lnSpc>
                        <a:spcAft>
                          <a:spcPts val="0"/>
                        </a:spcAft>
                      </a:pPr>
                      <a:r>
                        <a:rPr lang="en-US" sz="1100" dirty="0" smtClean="0">
                          <a:effectLst/>
                          <a:latin typeface="+mn-lt"/>
                          <a:ea typeface="+mn-ea"/>
                          <a:cs typeface="+mn-cs"/>
                        </a:rPr>
                        <a:t>2</a:t>
                      </a:r>
                    </a:p>
                    <a:p>
                      <a:pPr algn="l">
                        <a:lnSpc>
                          <a:spcPct val="107000"/>
                        </a:lnSpc>
                        <a:spcAft>
                          <a:spcPts val="0"/>
                        </a:spcAft>
                      </a:pPr>
                      <a:r>
                        <a:rPr lang="en-US" sz="1100" dirty="0" smtClean="0">
                          <a:effectLst/>
                          <a:latin typeface="+mn-lt"/>
                          <a:ea typeface="+mn-ea"/>
                          <a:cs typeface="+mn-cs"/>
                        </a:rPr>
                        <a:t>100</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US" sz="1100" dirty="0" smtClean="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10</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Auto</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1</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5</a:t>
                      </a:r>
                    </a:p>
                    <a:p>
                      <a:pPr algn="l">
                        <a:lnSpc>
                          <a:spcPct val="107000"/>
                        </a:lnSpc>
                        <a:spcAft>
                          <a:spcPts val="0"/>
                        </a:spcAft>
                      </a:pPr>
                      <a:r>
                        <a:rPr lang="en-US" sz="1100" dirty="0" smtClean="0">
                          <a:effectLst/>
                          <a:latin typeface="Calibri" panose="020F0502020204030204" pitchFamily="34" charset="0"/>
                          <a:ea typeface="Calibri" panose="020F0502020204030204" pitchFamily="34" charset="0"/>
                          <a:cs typeface="Arial" panose="020B0604020202020204" pitchFamily="34" charset="0"/>
                        </a:rPr>
                        <a:t>100</a:t>
                      </a:r>
                    </a:p>
                    <a:p>
                      <a:pPr algn="l">
                        <a:lnSpc>
                          <a:spcPct val="107000"/>
                        </a:lnSpc>
                        <a:spcAft>
                          <a:spcPts val="0"/>
                        </a:spcAft>
                      </a:pP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s-ES" sz="1100" dirty="0" smtClean="0">
                        <a:effectLst/>
                      </a:endParaRPr>
                    </a:p>
                    <a:p>
                      <a:pPr algn="l">
                        <a:lnSpc>
                          <a:spcPct val="107000"/>
                        </a:lnSpc>
                        <a:spcAft>
                          <a:spcPts val="0"/>
                        </a:spcAft>
                      </a:pPr>
                      <a:r>
                        <a:rPr lang="es-ES" sz="1100" dirty="0" err="1" smtClean="0">
                          <a:effectLst/>
                        </a:rPr>
                        <a:t>None</a:t>
                      </a:r>
                      <a:endParaRPr lang="es-ES" sz="1100" dirty="0" smtClean="0">
                        <a:effectLst/>
                      </a:endParaRPr>
                    </a:p>
                    <a:p>
                      <a:pPr algn="l">
                        <a:lnSpc>
                          <a:spcPct val="107000"/>
                        </a:lnSpc>
                        <a:spcAft>
                          <a:spcPts val="0"/>
                        </a:spcAft>
                      </a:pPr>
                      <a:r>
                        <a:rPr lang="es-ES" sz="1100" dirty="0" smtClean="0">
                          <a:effectLst/>
                        </a:rPr>
                        <a:t>Auto</a:t>
                      </a:r>
                    </a:p>
                    <a:p>
                      <a:pPr algn="l">
                        <a:lnSpc>
                          <a:spcPct val="107000"/>
                        </a:lnSpc>
                        <a:spcAft>
                          <a:spcPts val="0"/>
                        </a:spcAft>
                      </a:pPr>
                      <a:r>
                        <a:rPr lang="es-ES" sz="1100" dirty="0" smtClean="0">
                          <a:effectLst/>
                        </a:rPr>
                        <a:t>4</a:t>
                      </a:r>
                    </a:p>
                    <a:p>
                      <a:pPr algn="l">
                        <a:lnSpc>
                          <a:spcPct val="107000"/>
                        </a:lnSpc>
                        <a:spcAft>
                          <a:spcPts val="0"/>
                        </a:spcAft>
                      </a:pPr>
                      <a:r>
                        <a:rPr lang="es-ES" sz="1100" dirty="0" smtClean="0">
                          <a:effectLst/>
                        </a:rPr>
                        <a:t>2</a:t>
                      </a:r>
                    </a:p>
                    <a:p>
                      <a:pPr algn="l">
                        <a:lnSpc>
                          <a:spcPct val="107000"/>
                        </a:lnSpc>
                        <a:spcAft>
                          <a:spcPts val="0"/>
                        </a:spcAft>
                      </a:pPr>
                      <a:r>
                        <a:rPr lang="es-ES" sz="1100" dirty="0" smtClean="0">
                          <a:effectLst/>
                        </a:rPr>
                        <a:t>50</a:t>
                      </a:r>
                      <a:endParaRPr lang="es-ES" sz="1100" dirty="0">
                        <a:effectLst/>
                      </a:endParaRPr>
                    </a:p>
                    <a:p>
                      <a:pPr algn="l">
                        <a:lnSpc>
                          <a:spcPct val="107000"/>
                        </a:lnSpc>
                        <a:spcAft>
                          <a:spcPts val="0"/>
                        </a:spcAft>
                      </a:pP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US" sz="1100" dirty="0" smtClean="0">
                        <a:effectLst/>
                      </a:endParaRPr>
                    </a:p>
                    <a:p>
                      <a:pPr algn="l">
                        <a:lnSpc>
                          <a:spcPct val="107000"/>
                        </a:lnSpc>
                        <a:spcAft>
                          <a:spcPts val="0"/>
                        </a:spcAft>
                      </a:pPr>
                      <a:r>
                        <a:rPr lang="en-US" sz="1100" dirty="0" smtClean="0">
                          <a:effectLst/>
                        </a:rPr>
                        <a:t>10</a:t>
                      </a:r>
                    </a:p>
                    <a:p>
                      <a:pPr algn="l">
                        <a:lnSpc>
                          <a:spcPct val="107000"/>
                        </a:lnSpc>
                        <a:spcAft>
                          <a:spcPts val="0"/>
                        </a:spcAft>
                      </a:pPr>
                      <a:r>
                        <a:rPr lang="en-US" sz="1100" dirty="0" smtClean="0">
                          <a:effectLst/>
                        </a:rPr>
                        <a:t>Auto</a:t>
                      </a:r>
                    </a:p>
                    <a:p>
                      <a:pPr algn="l">
                        <a:lnSpc>
                          <a:spcPct val="107000"/>
                        </a:lnSpc>
                        <a:spcAft>
                          <a:spcPts val="0"/>
                        </a:spcAft>
                      </a:pPr>
                      <a:r>
                        <a:rPr lang="en-US" sz="1100" dirty="0" smtClean="0">
                          <a:effectLst/>
                        </a:rPr>
                        <a:t>1</a:t>
                      </a:r>
                    </a:p>
                    <a:p>
                      <a:pPr algn="l">
                        <a:lnSpc>
                          <a:spcPct val="107000"/>
                        </a:lnSpc>
                        <a:spcAft>
                          <a:spcPts val="0"/>
                        </a:spcAft>
                      </a:pPr>
                      <a:r>
                        <a:rPr lang="en-US" sz="1100" dirty="0" smtClean="0">
                          <a:effectLst/>
                        </a:rPr>
                        <a:t>2</a:t>
                      </a:r>
                    </a:p>
                    <a:p>
                      <a:pPr algn="l">
                        <a:lnSpc>
                          <a:spcPct val="107000"/>
                        </a:lnSpc>
                        <a:spcAft>
                          <a:spcPts val="0"/>
                        </a:spcAft>
                      </a:pPr>
                      <a:r>
                        <a:rPr lang="en-US" sz="1100" dirty="0" smtClean="0">
                          <a:effectLst/>
                        </a:rPr>
                        <a:t>5</a:t>
                      </a:r>
                    </a:p>
                    <a:p>
                      <a:pPr algn="l">
                        <a:lnSpc>
                          <a:spcPct val="107000"/>
                        </a:lnSpc>
                        <a:spcAft>
                          <a:spcPts val="0"/>
                        </a:spcAft>
                      </a:pP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endParaRPr lang="en-US" sz="1100" dirty="0" smtClean="0">
                        <a:effectLst/>
                      </a:endParaRPr>
                    </a:p>
                    <a:p>
                      <a:pPr algn="l">
                        <a:lnSpc>
                          <a:spcPct val="107000"/>
                        </a:lnSpc>
                        <a:spcAft>
                          <a:spcPts val="0"/>
                        </a:spcAft>
                      </a:pPr>
                      <a:r>
                        <a:rPr lang="en-US" sz="1100" dirty="0" smtClean="0">
                          <a:effectLst/>
                        </a:rPr>
                        <a:t>20</a:t>
                      </a:r>
                    </a:p>
                    <a:p>
                      <a:pPr algn="l">
                        <a:lnSpc>
                          <a:spcPct val="107000"/>
                        </a:lnSpc>
                        <a:spcAft>
                          <a:spcPts val="0"/>
                        </a:spcAft>
                      </a:pPr>
                      <a:r>
                        <a:rPr lang="en-US" sz="1100" dirty="0" smtClean="0">
                          <a:effectLst/>
                        </a:rPr>
                        <a:t>Auto</a:t>
                      </a:r>
                    </a:p>
                    <a:p>
                      <a:pPr algn="l">
                        <a:lnSpc>
                          <a:spcPct val="107000"/>
                        </a:lnSpc>
                        <a:spcAft>
                          <a:spcPts val="0"/>
                        </a:spcAft>
                      </a:pPr>
                      <a:r>
                        <a:rPr lang="en-US" sz="1100" dirty="0" smtClean="0">
                          <a:effectLst/>
                        </a:rPr>
                        <a:t>2</a:t>
                      </a:r>
                    </a:p>
                    <a:p>
                      <a:pPr algn="l">
                        <a:lnSpc>
                          <a:spcPct val="107000"/>
                        </a:lnSpc>
                        <a:spcAft>
                          <a:spcPts val="0"/>
                        </a:spcAft>
                      </a:pPr>
                      <a:r>
                        <a:rPr lang="en-US" sz="1100" dirty="0" smtClean="0">
                          <a:effectLst/>
                        </a:rPr>
                        <a:t>2</a:t>
                      </a:r>
                    </a:p>
                    <a:p>
                      <a:pPr algn="l">
                        <a:lnSpc>
                          <a:spcPct val="107000"/>
                        </a:lnSpc>
                        <a:spcAft>
                          <a:spcPts val="0"/>
                        </a:spcAft>
                      </a:pPr>
                      <a:r>
                        <a:rPr lang="en-US" sz="1100" dirty="0" smtClean="0">
                          <a:effectLst/>
                        </a:rPr>
                        <a:t>200</a:t>
                      </a: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7659620"/>
                  </a:ext>
                </a:extLst>
              </a:tr>
              <a:tr h="597484">
                <a:tc>
                  <a:txBody>
                    <a:bodyPr/>
                    <a:lstStyle/>
                    <a:p>
                      <a:pPr algn="l">
                        <a:lnSpc>
                          <a:spcPct val="107000"/>
                        </a:lnSpc>
                        <a:spcAft>
                          <a:spcPts val="0"/>
                        </a:spcAft>
                      </a:pPr>
                      <a:r>
                        <a:rPr lang="en-US" sz="1100" dirty="0">
                          <a:effectLst/>
                        </a:rPr>
                        <a:t>Absence sampling method</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Stratified sampling</a:t>
                      </a:r>
                      <a:r>
                        <a:rPr lang="en-US" sz="1100" baseline="0" dirty="0" smtClean="0">
                          <a:effectLst/>
                        </a:rPr>
                        <a:t> 1:1.5</a:t>
                      </a: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SMOTE sampling</a:t>
                      </a:r>
                      <a:r>
                        <a:rPr lang="en-US" sz="1100" dirty="0">
                          <a:effectLst/>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Stratified sampling 1:1.5</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 </a:t>
                      </a:r>
                      <a:r>
                        <a:rPr lang="en-US" sz="1100" dirty="0" smtClean="0">
                          <a:effectLst/>
                        </a:rPr>
                        <a:t>Stratified sampling 1:1.5</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 </a:t>
                      </a:r>
                      <a:r>
                        <a:rPr lang="en-US" sz="1100" dirty="0" smtClean="0">
                          <a:effectLst/>
                        </a:rPr>
                        <a:t>SMOTE</a:t>
                      </a:r>
                      <a:r>
                        <a:rPr lang="en-US" sz="1100" baseline="0" dirty="0" smtClean="0">
                          <a:effectLst/>
                        </a:rPr>
                        <a:t> sampling</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a:effectLst/>
                        </a:rPr>
                        <a:t> </a:t>
                      </a:r>
                      <a:r>
                        <a:rPr lang="en-US" sz="1100" dirty="0" smtClean="0">
                          <a:effectLst/>
                        </a:rPr>
                        <a:t>Stratified Sampling 1:1.5</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1462447"/>
                  </a:ext>
                </a:extLst>
              </a:tr>
              <a:tr h="199162">
                <a:tc>
                  <a:txBody>
                    <a:bodyPr/>
                    <a:lstStyle/>
                    <a:p>
                      <a:pPr algn="l">
                        <a:lnSpc>
                          <a:spcPct val="107000"/>
                        </a:lnSpc>
                        <a:spcAft>
                          <a:spcPts val="0"/>
                        </a:spcAft>
                      </a:pPr>
                      <a:r>
                        <a:rPr lang="en-US" sz="1100" dirty="0">
                          <a:effectLst/>
                        </a:rPr>
                        <a:t>AUC</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0.78</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0.61</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0.80</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0.79</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0.62</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US" sz="1100" dirty="0" smtClean="0">
                          <a:effectLst/>
                        </a:rPr>
                        <a:t>0.82</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869931"/>
                  </a:ext>
                </a:extLst>
              </a:tr>
              <a:tr h="199162">
                <a:tc>
                  <a:txBody>
                    <a:bodyPr/>
                    <a:lstStyle/>
                    <a:p>
                      <a:pPr marL="0" algn="l" defTabSz="914400" rtl="0" eaLnBrk="1" latinLnBrk="0" hangingPunct="1">
                        <a:lnSpc>
                          <a:spcPct val="107000"/>
                        </a:lnSpc>
                        <a:spcAft>
                          <a:spcPts val="0"/>
                        </a:spcAft>
                      </a:pPr>
                      <a:r>
                        <a:rPr lang="es-ES" sz="1100" b="1" kern="1200" dirty="0" err="1" smtClean="0">
                          <a:solidFill>
                            <a:schemeClr val="lt1"/>
                          </a:solidFill>
                          <a:effectLst/>
                          <a:latin typeface="+mn-lt"/>
                          <a:ea typeface="+mn-ea"/>
                          <a:cs typeface="+mn-cs"/>
                        </a:rPr>
                        <a:t>Accuracy</a:t>
                      </a:r>
                      <a:endParaRPr lang="es-ES" sz="1100" b="1" kern="1200" dirty="0">
                        <a:solidFill>
                          <a:schemeClr val="lt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0.79</a:t>
                      </a:r>
                      <a:endParaRPr lang="es-ES" sz="11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0.59</a:t>
                      </a:r>
                      <a:endParaRPr lang="es-ES" sz="11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0.81</a:t>
                      </a:r>
                      <a:endParaRPr lang="es-ES" sz="11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0.79</a:t>
                      </a:r>
                      <a:endParaRPr lang="es-ES" sz="11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0.64</a:t>
                      </a:r>
                      <a:endParaRPr lang="es-ES" sz="11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s-ES" sz="1100" b="0" kern="1200" dirty="0" smtClean="0">
                          <a:solidFill>
                            <a:schemeClr val="tx1"/>
                          </a:solidFill>
                          <a:effectLst/>
                          <a:latin typeface="+mn-lt"/>
                          <a:ea typeface="+mn-ea"/>
                          <a:cs typeface="+mn-cs"/>
                        </a:rPr>
                        <a:t>0.83</a:t>
                      </a:r>
                      <a:endParaRPr lang="es-ES" sz="11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440995773"/>
                  </a:ext>
                </a:extLst>
              </a:tr>
            </a:tbl>
          </a:graphicData>
        </a:graphic>
      </p:graphicFrame>
      <p:sp>
        <p:nvSpPr>
          <p:cNvPr id="6" name="Rectangle 1"/>
          <p:cNvSpPr>
            <a:spLocks noChangeArrowheads="1"/>
          </p:cNvSpPr>
          <p:nvPr/>
        </p:nvSpPr>
        <p:spPr bwMode="auto">
          <a:xfrm>
            <a:off x="2776538" y="20939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CuadroTexto 8"/>
          <p:cNvSpPr txBox="1"/>
          <p:nvPr/>
        </p:nvSpPr>
        <p:spPr>
          <a:xfrm>
            <a:off x="8637670" y="884996"/>
            <a:ext cx="3056018" cy="4770537"/>
          </a:xfrm>
          <a:prstGeom prst="rect">
            <a:avLst/>
          </a:prstGeom>
          <a:noFill/>
        </p:spPr>
        <p:txBody>
          <a:bodyPr wrap="square" rtlCol="0">
            <a:spAutoFit/>
          </a:bodyPr>
          <a:lstStyle/>
          <a:p>
            <a:pPr algn="just"/>
            <a:r>
              <a:rPr lang="en-US" sz="1600" dirty="0">
                <a:solidFill>
                  <a:schemeClr val="accent1"/>
                </a:solidFill>
              </a:rPr>
              <a:t>Cross-validation</a:t>
            </a:r>
            <a:r>
              <a:rPr lang="en-US" sz="1600" dirty="0"/>
              <a:t> is a technique used in machine learning and statistical modeling to assess the performance and generalizability of a predictive model. It involves splitting a dataset into multiple subsets or "folds" for training and testing the model iteratively</a:t>
            </a:r>
            <a:r>
              <a:rPr lang="en-US" sz="1600" dirty="0" smtClean="0"/>
              <a:t>.</a:t>
            </a:r>
          </a:p>
          <a:p>
            <a:pPr algn="just"/>
            <a:endParaRPr lang="en-US" sz="1600" dirty="0"/>
          </a:p>
          <a:p>
            <a:pPr algn="just"/>
            <a:r>
              <a:rPr lang="en-US" sz="1600" dirty="0">
                <a:solidFill>
                  <a:schemeClr val="accent1"/>
                </a:solidFill>
              </a:rPr>
              <a:t>SMOTE</a:t>
            </a:r>
            <a:r>
              <a:rPr lang="en-US" sz="1600" dirty="0"/>
              <a:t>, which stands for "Synthetic Minority Over-sampling Technique," is a technique used in imbalanced machine learning datasets to address the problem of having significantly fewer examples in one class compared to the others</a:t>
            </a:r>
            <a:endParaRPr lang="es-ES" sz="1600" dirty="0" err="1" smtClean="0"/>
          </a:p>
        </p:txBody>
      </p:sp>
    </p:spTree>
    <p:extLst>
      <p:ext uri="{BB962C8B-B14F-4D97-AF65-F5344CB8AC3E}">
        <p14:creationId xmlns:p14="http://schemas.microsoft.com/office/powerpoint/2010/main" val="9351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7077" y="0"/>
            <a:ext cx="7065575" cy="879303"/>
          </a:xfrm>
        </p:spPr>
        <p:txBody>
          <a:bodyPr/>
          <a:lstStyle/>
          <a:p>
            <a:r>
              <a:rPr lang="es-ES" dirty="0" err="1" smtClean="0"/>
              <a:t>Results</a:t>
            </a:r>
            <a:r>
              <a:rPr lang="es-ES" dirty="0"/>
              <a:t>:</a:t>
            </a:r>
            <a:r>
              <a:rPr lang="es-ES" dirty="0" smtClean="0"/>
              <a:t> </a:t>
            </a:r>
            <a:r>
              <a:rPr lang="es-ES" dirty="0" err="1" smtClean="0"/>
              <a:t>likelihood</a:t>
            </a:r>
            <a:r>
              <a:rPr lang="es-ES" dirty="0" smtClean="0"/>
              <a:t> </a:t>
            </a:r>
            <a:r>
              <a:rPr lang="es-ES" dirty="0" err="1" smtClean="0"/>
              <a:t>for</a:t>
            </a:r>
            <a:r>
              <a:rPr lang="es-ES" dirty="0" smtClean="0"/>
              <a:t> </a:t>
            </a:r>
            <a:r>
              <a:rPr lang="es-ES" dirty="0" err="1" smtClean="0"/>
              <a:t>climatic</a:t>
            </a:r>
            <a:r>
              <a:rPr lang="es-ES" dirty="0" smtClean="0"/>
              <a:t> </a:t>
            </a:r>
            <a:r>
              <a:rPr lang="es-ES" dirty="0" err="1" smtClean="0"/>
              <a:t>models</a:t>
            </a:r>
            <a:r>
              <a:rPr lang="es-ES" dirty="0" smtClean="0"/>
              <a:t>   </a:t>
            </a:r>
            <a:endParaRPr lang="es-ES" dirty="0"/>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3685" t="8659" b="1993"/>
          <a:stretch/>
        </p:blipFill>
        <p:spPr>
          <a:xfrm>
            <a:off x="197963" y="727107"/>
            <a:ext cx="9059158" cy="5942245"/>
          </a:xfrm>
          <a:prstGeom prst="rect">
            <a:avLst/>
          </a:prstGeom>
        </p:spPr>
      </p:pic>
      <p:sp>
        <p:nvSpPr>
          <p:cNvPr id="4" name="CuadroTexto 3"/>
          <p:cNvSpPr txBox="1"/>
          <p:nvPr/>
        </p:nvSpPr>
        <p:spPr>
          <a:xfrm>
            <a:off x="9558780" y="1168924"/>
            <a:ext cx="2394408" cy="1754326"/>
          </a:xfrm>
          <a:prstGeom prst="rect">
            <a:avLst/>
          </a:prstGeom>
          <a:noFill/>
        </p:spPr>
        <p:txBody>
          <a:bodyPr wrap="square" rtlCol="0">
            <a:spAutoFit/>
          </a:bodyPr>
          <a:lstStyle/>
          <a:p>
            <a:r>
              <a:rPr lang="es-ES" dirty="0" err="1" smtClean="0">
                <a:solidFill>
                  <a:schemeClr val="accent1"/>
                </a:solidFill>
              </a:rPr>
              <a:t>Left</a:t>
            </a:r>
            <a:r>
              <a:rPr lang="es-ES" dirty="0" smtClean="0">
                <a:solidFill>
                  <a:schemeClr val="accent1"/>
                </a:solidFill>
              </a:rPr>
              <a:t>: </a:t>
            </a:r>
            <a:r>
              <a:rPr lang="es-ES" dirty="0" err="1"/>
              <a:t>i</a:t>
            </a:r>
            <a:r>
              <a:rPr lang="es-ES" dirty="0" err="1" smtClean="0"/>
              <a:t>nitiations</a:t>
            </a:r>
            <a:r>
              <a:rPr lang="es-ES" dirty="0" smtClean="0"/>
              <a:t> </a:t>
            </a:r>
            <a:r>
              <a:rPr lang="es-ES" dirty="0" err="1" smtClean="0"/>
              <a:t>with</a:t>
            </a:r>
            <a:r>
              <a:rPr lang="es-ES" dirty="0" smtClean="0"/>
              <a:t> </a:t>
            </a:r>
            <a:r>
              <a:rPr lang="es-ES" dirty="0" err="1" smtClean="0"/>
              <a:t>burned</a:t>
            </a:r>
            <a:r>
              <a:rPr lang="es-ES" dirty="0" smtClean="0"/>
              <a:t> </a:t>
            </a:r>
            <a:r>
              <a:rPr lang="es-ES" dirty="0" err="1" smtClean="0"/>
              <a:t>area</a:t>
            </a:r>
            <a:r>
              <a:rPr lang="es-ES" dirty="0" smtClean="0"/>
              <a:t> &gt; 100 ha</a:t>
            </a:r>
          </a:p>
          <a:p>
            <a:endParaRPr lang="es-ES" dirty="0"/>
          </a:p>
          <a:p>
            <a:r>
              <a:rPr lang="es-ES" dirty="0" err="1" smtClean="0">
                <a:solidFill>
                  <a:schemeClr val="accent1"/>
                </a:solidFill>
              </a:rPr>
              <a:t>Right</a:t>
            </a:r>
            <a:r>
              <a:rPr lang="es-ES" dirty="0" smtClean="0">
                <a:solidFill>
                  <a:schemeClr val="accent1"/>
                </a:solidFill>
              </a:rPr>
              <a:t>: </a:t>
            </a:r>
            <a:r>
              <a:rPr lang="es-ES" dirty="0" err="1" smtClean="0"/>
              <a:t>initiations</a:t>
            </a:r>
            <a:r>
              <a:rPr lang="es-ES" dirty="0" smtClean="0"/>
              <a:t> </a:t>
            </a:r>
            <a:r>
              <a:rPr lang="es-ES" dirty="0" err="1" smtClean="0"/>
              <a:t>with</a:t>
            </a:r>
            <a:r>
              <a:rPr lang="es-ES" dirty="0" smtClean="0"/>
              <a:t> </a:t>
            </a:r>
            <a:r>
              <a:rPr lang="es-ES" dirty="0" err="1" smtClean="0"/>
              <a:t>burned</a:t>
            </a:r>
            <a:r>
              <a:rPr lang="es-ES" dirty="0" smtClean="0"/>
              <a:t> área &gt; 1000 ha </a:t>
            </a:r>
          </a:p>
        </p:txBody>
      </p:sp>
    </p:spTree>
    <p:extLst>
      <p:ext uri="{BB962C8B-B14F-4D97-AF65-F5344CB8AC3E}">
        <p14:creationId xmlns:p14="http://schemas.microsoft.com/office/powerpoint/2010/main" val="167827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FirEUrisk">
      <a:dk1>
        <a:srgbClr val="282D49"/>
      </a:dk1>
      <a:lt1>
        <a:sysClr val="window" lastClr="FFFFFF"/>
      </a:lt1>
      <a:dk2>
        <a:srgbClr val="282D49"/>
      </a:dk2>
      <a:lt2>
        <a:srgbClr val="FFFFFF"/>
      </a:lt2>
      <a:accent1>
        <a:srgbClr val="E5034E"/>
      </a:accent1>
      <a:accent2>
        <a:srgbClr val="F0821C"/>
      </a:accent2>
      <a:accent3>
        <a:srgbClr val="F4C722"/>
      </a:accent3>
      <a:accent4>
        <a:srgbClr val="DB2047"/>
      </a:accent4>
      <a:accent5>
        <a:srgbClr val="43AA34"/>
      </a:accent5>
      <a:accent6>
        <a:srgbClr val="C7D300"/>
      </a:accent6>
      <a:hlink>
        <a:srgbClr val="E5034E"/>
      </a:hlink>
      <a:folHlink>
        <a:srgbClr val="E5034E"/>
      </a:folHlink>
    </a:clrScheme>
    <a:fontScheme name="FirEUrisk">
      <a:majorFont>
        <a:latin typeface="Inria Sans"/>
        <a:ea typeface=""/>
        <a:cs typeface=""/>
      </a:majorFont>
      <a:minorFont>
        <a:latin typeface="Inri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FirEUrisk_Template" id="{72A48CC9-56AD-47E7-9DAB-D6F60144F616}" vid="{2D64C5D8-8DF1-4FC7-A2D5-1E9491C4556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249D8418E4634CB56D645B6556B570" ma:contentTypeVersion="14" ma:contentTypeDescription="Create a new document." ma:contentTypeScope="" ma:versionID="e1adb651375aa69db4b10f9cb5082175">
  <xsd:schema xmlns:xsd="http://www.w3.org/2001/XMLSchema" xmlns:xs="http://www.w3.org/2001/XMLSchema" xmlns:p="http://schemas.microsoft.com/office/2006/metadata/properties" xmlns:ns1="http://schemas.microsoft.com/sharepoint/v3" xmlns:ns2="245f61dd-9296-462e-aac6-6d95c12121e8" xmlns:ns3="d675f022-632b-441a-ae32-d69116c8b8d5" targetNamespace="http://schemas.microsoft.com/office/2006/metadata/properties" ma:root="true" ma:fieldsID="f66e02df40858145ac8f478008b5de26" ns1:_="" ns2:_="" ns3:_="">
    <xsd:import namespace="http://schemas.microsoft.com/sharepoint/v3"/>
    <xsd:import namespace="245f61dd-9296-462e-aac6-6d95c12121e8"/>
    <xsd:import namespace="d675f022-632b-441a-ae32-d69116c8b8d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f61dd-9296-462e-aac6-6d95c12121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75f022-632b-441a-ae32-d69116c8b8d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8DA9A0-0F4C-474B-AB22-2568154F7E96}">
  <ds:schemaRefs>
    <ds:schemaRef ds:uri="http://purl.org/dc/dcmitype/"/>
    <ds:schemaRef ds:uri="http://schemas.microsoft.com/office/2006/documentManagement/types"/>
    <ds:schemaRef ds:uri="http://schemas.microsoft.com/sharepoint/v3"/>
    <ds:schemaRef ds:uri="245f61dd-9296-462e-aac6-6d95c12121e8"/>
    <ds:schemaRef ds:uri="http://schemas.microsoft.com/office/2006/metadata/properties"/>
    <ds:schemaRef ds:uri="http://schemas.openxmlformats.org/package/2006/metadata/core-properties"/>
    <ds:schemaRef ds:uri="http://schemas.microsoft.com/office/infopath/2007/PartnerControls"/>
    <ds:schemaRef ds:uri="d675f022-632b-441a-ae32-d69116c8b8d5"/>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9801AC58-D847-49C8-8134-F5653D8A4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5f61dd-9296-462e-aac6-6d95c12121e8"/>
    <ds:schemaRef ds:uri="d675f022-632b-441a-ae32-d69116c8b8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1C2243-D686-47F3-A447-3ED65A0ED5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4562</TotalTime>
  <Words>990</Words>
  <Application>Microsoft Office PowerPoint</Application>
  <PresentationFormat>Panorámica</PresentationFormat>
  <Paragraphs>194</Paragraphs>
  <Slides>17</Slides>
  <Notes>1</Notes>
  <HiddenSlides>2</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Inria Sans</vt:lpstr>
      <vt:lpstr>Times New Roman</vt:lpstr>
      <vt:lpstr>Tema de Office</vt:lpstr>
      <vt:lpstr>  The roles of anthropogenic and climatic factors in driving the initiation of large wildfires in Europe    </vt:lpstr>
      <vt:lpstr>Presentación de PowerPoint</vt:lpstr>
      <vt:lpstr>Contents</vt:lpstr>
      <vt:lpstr>Dependent Variable: fire initiations</vt:lpstr>
      <vt:lpstr>Socio economic Independent Variables  </vt:lpstr>
      <vt:lpstr>Biophysical Independent Variables </vt:lpstr>
      <vt:lpstr>Presentación de PowerPoint</vt:lpstr>
      <vt:lpstr>Presentación de PowerPoint</vt:lpstr>
      <vt:lpstr>Presentación de PowerPoint</vt:lpstr>
      <vt:lpstr>Presentación de PowerPoint</vt:lpstr>
      <vt:lpstr>Presentación de PowerPoint</vt:lpstr>
      <vt:lpstr>Results:  global feature importance climatic models </vt:lpstr>
      <vt:lpstr>Results:  global feature importance for mixed models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KEMEA</dc:creator>
  <cp:lastModifiedBy>Ochoa Vélez María Clara</cp:lastModifiedBy>
  <cp:revision>298</cp:revision>
  <cp:lastPrinted>2021-05-21T10:06:20Z</cp:lastPrinted>
  <dcterms:created xsi:type="dcterms:W3CDTF">2021-03-18T10:14:32Z</dcterms:created>
  <dcterms:modified xsi:type="dcterms:W3CDTF">2023-11-14T08:55:16Z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0x010100B5249D8418E4634CB56D645B6556B570</vt:lpwstr>
  </property>
</Properties>
</file>