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6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524" r:id="rId5"/>
    <p:sldMasterId id="2147487534" r:id="rId6"/>
    <p:sldMasterId id="2147487545" r:id="rId7"/>
  </p:sldMasterIdLst>
  <p:notesMasterIdLst>
    <p:notesMasterId r:id="rId29"/>
  </p:notesMasterIdLst>
  <p:handoutMasterIdLst>
    <p:handoutMasterId r:id="rId30"/>
  </p:handoutMasterIdLst>
  <p:sldIdLst>
    <p:sldId id="2147375880" r:id="rId8"/>
    <p:sldId id="380" r:id="rId9"/>
    <p:sldId id="2147375891" r:id="rId10"/>
    <p:sldId id="2147375881" r:id="rId11"/>
    <p:sldId id="2147375897" r:id="rId12"/>
    <p:sldId id="2147375892" r:id="rId13"/>
    <p:sldId id="2147375893" r:id="rId14"/>
    <p:sldId id="2147375894" r:id="rId15"/>
    <p:sldId id="2147375895" r:id="rId16"/>
    <p:sldId id="2147375896" r:id="rId17"/>
    <p:sldId id="2147375898" r:id="rId18"/>
    <p:sldId id="2147375899" r:id="rId19"/>
    <p:sldId id="2147375900" r:id="rId20"/>
    <p:sldId id="2147375904" r:id="rId21"/>
    <p:sldId id="2147375905" r:id="rId22"/>
    <p:sldId id="2147375907" r:id="rId23"/>
    <p:sldId id="2147375908" r:id="rId24"/>
    <p:sldId id="2147375890" r:id="rId25"/>
    <p:sldId id="2147375903" r:id="rId26"/>
    <p:sldId id="2147375902" r:id="rId27"/>
    <p:sldId id="2147375909" r:id="rId28"/>
  </p:sldIdLst>
  <p:sldSz cx="12192000" cy="6858000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charset="0"/>
        <a:ea typeface="MS PGothic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SA" id="{3A934BBD-894F-493D-B66B-D594654FCA4B}">
          <p14:sldIdLst>
            <p14:sldId id="2147375880"/>
            <p14:sldId id="380"/>
            <p14:sldId id="2147375891"/>
            <p14:sldId id="2147375881"/>
            <p14:sldId id="2147375897"/>
            <p14:sldId id="2147375892"/>
            <p14:sldId id="2147375893"/>
            <p14:sldId id="2147375894"/>
            <p14:sldId id="2147375895"/>
            <p14:sldId id="2147375896"/>
            <p14:sldId id="2147375898"/>
            <p14:sldId id="2147375899"/>
            <p14:sldId id="2147375900"/>
            <p14:sldId id="2147375904"/>
            <p14:sldId id="2147375905"/>
            <p14:sldId id="2147375907"/>
            <p14:sldId id="2147375908"/>
            <p14:sldId id="2147375890"/>
            <p14:sldId id="2147375903"/>
            <p14:sldId id="2147375902"/>
            <p14:sldId id="21473759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31">
          <p15:clr>
            <a:srgbClr val="A4A3A4"/>
          </p15:clr>
        </p15:guide>
        <p15:guide id="2" orient="horz" pos="2568">
          <p15:clr>
            <a:srgbClr val="A4A3A4"/>
          </p15:clr>
        </p15:guide>
        <p15:guide id="3" orient="horz" pos="2772">
          <p15:clr>
            <a:srgbClr val="A4A3A4"/>
          </p15:clr>
        </p15:guide>
        <p15:guide id="4" orient="horz" pos="3113">
          <p15:clr>
            <a:srgbClr val="A4A3A4"/>
          </p15:clr>
        </p15:guide>
        <p15:guide id="5" orient="horz" pos="3543">
          <p15:clr>
            <a:srgbClr val="A4A3A4"/>
          </p15:clr>
        </p15:guide>
        <p15:guide id="6" orient="horz" pos="1389">
          <p15:clr>
            <a:srgbClr val="A4A3A4"/>
          </p15:clr>
        </p15:guide>
        <p15:guide id="7" orient="horz" pos="3861">
          <p15:clr>
            <a:srgbClr val="A4A3A4"/>
          </p15:clr>
        </p15:guide>
        <p15:guide id="8" orient="horz" pos="1774">
          <p15:clr>
            <a:srgbClr val="A4A3A4"/>
          </p15:clr>
        </p15:guide>
        <p15:guide id="9" pos="3273">
          <p15:clr>
            <a:srgbClr val="A4A3A4"/>
          </p15:clr>
        </p15:guide>
        <p15:guide id="10" pos="7559">
          <p15:clr>
            <a:srgbClr val="A4A3A4"/>
          </p15:clr>
        </p15:guide>
        <p15:guide id="11" pos="3545">
          <p15:clr>
            <a:srgbClr val="A4A3A4"/>
          </p15:clr>
        </p15:guide>
        <p15:guide id="12" pos="4793">
          <p15:clr>
            <a:srgbClr val="A4A3A4"/>
          </p15:clr>
        </p15:guide>
        <p15:guide id="13" pos="2003">
          <p15:clr>
            <a:srgbClr val="A4A3A4"/>
          </p15:clr>
        </p15:guide>
        <p15:guide id="14" pos="1663">
          <p15:clr>
            <a:srgbClr val="A4A3A4"/>
          </p15:clr>
        </p15:guide>
        <p15:guide id="15" pos="5087">
          <p15:clr>
            <a:srgbClr val="A4A3A4"/>
          </p15:clr>
        </p15:guide>
        <p15:guide id="16" pos="1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 Verbauwhede" initials="MV" lastIdx="11" clrIdx="0">
    <p:extLst>
      <p:ext uri="{19B8F6BF-5375-455C-9EA6-DF929625EA0E}">
        <p15:presenceInfo xmlns:p15="http://schemas.microsoft.com/office/powerpoint/2012/main" userId="Michel Verbauwhed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F53"/>
    <a:srgbClr val="28A7E4"/>
    <a:srgbClr val="FFFECC"/>
    <a:srgbClr val="BDD7EE"/>
    <a:srgbClr val="003A81"/>
    <a:srgbClr val="82C6AD"/>
    <a:srgbClr val="00AE9D"/>
    <a:srgbClr val="04060D"/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31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48" y="58"/>
      </p:cViewPr>
      <p:guideLst>
        <p:guide orient="horz" pos="731"/>
        <p:guide orient="horz" pos="2568"/>
        <p:guide orient="horz" pos="2772"/>
        <p:guide orient="horz" pos="3113"/>
        <p:guide orient="horz" pos="3543"/>
        <p:guide orient="horz" pos="1389"/>
        <p:guide orient="horz" pos="3861"/>
        <p:guide orient="horz" pos="1774"/>
        <p:guide pos="3273"/>
        <p:guide pos="7559"/>
        <p:guide pos="3545"/>
        <p:guide pos="4793"/>
        <p:guide pos="2003"/>
        <p:guide pos="1663"/>
        <p:guide pos="5087"/>
        <p:guide pos="1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airoun Amin" userId="d08c109d-7689-46a0-b28b-69833d55958d" providerId="ADAL" clId="{CD395256-2187-452C-832F-7BA382155399}"/>
    <pc:docChg chg="undo custSel addSld delSld modSld sldOrd modMainMaster modSection">
      <pc:chgData name="Khairoun Amin" userId="d08c109d-7689-46a0-b28b-69833d55958d" providerId="ADAL" clId="{CD395256-2187-452C-832F-7BA382155399}" dt="2023-11-15T10:06:53.630" v="2348" actId="1076"/>
      <pc:docMkLst>
        <pc:docMk/>
      </pc:docMkLst>
      <pc:sldChg chg="addSp delSp modSp add del mod ord delAnim modAnim">
        <pc:chgData name="Khairoun Amin" userId="d08c109d-7689-46a0-b28b-69833d55958d" providerId="ADAL" clId="{CD395256-2187-452C-832F-7BA382155399}" dt="2023-11-15T10:06:53.630" v="2348" actId="1076"/>
        <pc:sldMkLst>
          <pc:docMk/>
          <pc:sldMk cId="2397692669" sldId="380"/>
        </pc:sldMkLst>
        <pc:spChg chg="mod">
          <ac:chgData name="Khairoun Amin" userId="d08c109d-7689-46a0-b28b-69833d55958d" providerId="ADAL" clId="{CD395256-2187-452C-832F-7BA382155399}" dt="2023-11-14T23:22:22.881" v="1037" actId="20577"/>
          <ac:spMkLst>
            <pc:docMk/>
            <pc:sldMk cId="2397692669" sldId="380"/>
            <ac:spMk id="3" creationId="{00000000-0000-0000-0000-000000000000}"/>
          </ac:spMkLst>
        </pc:spChg>
        <pc:spChg chg="add mod">
          <ac:chgData name="Khairoun Amin" userId="d08c109d-7689-46a0-b28b-69833d55958d" providerId="ADAL" clId="{CD395256-2187-452C-832F-7BA382155399}" dt="2023-11-15T10:06:53.630" v="2348" actId="1076"/>
          <ac:spMkLst>
            <pc:docMk/>
            <pc:sldMk cId="2397692669" sldId="380"/>
            <ac:spMk id="5" creationId="{3166B776-9985-CC5C-4FE4-C7B4C1FDD9A2}"/>
          </ac:spMkLst>
        </pc:spChg>
        <pc:grpChg chg="del mod">
          <ac:chgData name="Khairoun Amin" userId="d08c109d-7689-46a0-b28b-69833d55958d" providerId="ADAL" clId="{CD395256-2187-452C-832F-7BA382155399}" dt="2023-11-14T19:54:30.508" v="421" actId="478"/>
          <ac:grpSpMkLst>
            <pc:docMk/>
            <pc:sldMk cId="2397692669" sldId="380"/>
            <ac:grpSpMk id="9" creationId="{00000000-0000-0000-0000-000000000000}"/>
          </ac:grpSpMkLst>
        </pc:grpChg>
        <pc:picChg chg="add mod">
          <ac:chgData name="Khairoun Amin" userId="d08c109d-7689-46a0-b28b-69833d55958d" providerId="ADAL" clId="{CD395256-2187-452C-832F-7BA382155399}" dt="2023-11-14T19:54:55.334" v="425" actId="1076"/>
          <ac:picMkLst>
            <pc:docMk/>
            <pc:sldMk cId="2397692669" sldId="380"/>
            <ac:picMk id="4" creationId="{A78FBB32-1025-EA30-F776-EE339E9F2076}"/>
          </ac:picMkLst>
        </pc:picChg>
        <pc:picChg chg="mod">
          <ac:chgData name="Khairoun Amin" userId="d08c109d-7689-46a0-b28b-69833d55958d" providerId="ADAL" clId="{CD395256-2187-452C-832F-7BA382155399}" dt="2023-11-14T19:53:31.059" v="414" actId="14100"/>
          <ac:picMkLst>
            <pc:docMk/>
            <pc:sldMk cId="2397692669" sldId="380"/>
            <ac:picMk id="5" creationId="{00000000-0000-0000-0000-000000000000}"/>
          </ac:picMkLst>
        </pc:picChg>
        <pc:picChg chg="add mod">
          <ac:chgData name="Khairoun Amin" userId="d08c109d-7689-46a0-b28b-69833d55958d" providerId="ADAL" clId="{CD395256-2187-452C-832F-7BA382155399}" dt="2023-11-14T22:55:29.241" v="509" actId="1076"/>
          <ac:picMkLst>
            <pc:docMk/>
            <pc:sldMk cId="2397692669" sldId="380"/>
            <ac:picMk id="7" creationId="{334FF743-7F0C-0A40-4307-4A106F541AEB}"/>
          </ac:picMkLst>
        </pc:picChg>
        <pc:picChg chg="mod">
          <ac:chgData name="Khairoun Amin" userId="d08c109d-7689-46a0-b28b-69833d55958d" providerId="ADAL" clId="{CD395256-2187-452C-832F-7BA382155399}" dt="2023-11-14T19:53:40.272" v="416" actId="14100"/>
          <ac:picMkLst>
            <pc:docMk/>
            <pc:sldMk cId="2397692669" sldId="380"/>
            <ac:picMk id="8" creationId="{00000000-0000-0000-0000-000000000000}"/>
          </ac:picMkLst>
        </pc:picChg>
      </pc:sldChg>
      <pc:sldChg chg="add del ord">
        <pc:chgData name="Khairoun Amin" userId="d08c109d-7689-46a0-b28b-69833d55958d" providerId="ADAL" clId="{CD395256-2187-452C-832F-7BA382155399}" dt="2023-11-14T23:02:10.635" v="557" actId="47"/>
        <pc:sldMkLst>
          <pc:docMk/>
          <pc:sldMk cId="1666601626" sldId="382"/>
        </pc:sldMkLst>
      </pc:sldChg>
      <pc:sldChg chg="modSp mod">
        <pc:chgData name="Khairoun Amin" userId="d08c109d-7689-46a0-b28b-69833d55958d" providerId="ADAL" clId="{CD395256-2187-452C-832F-7BA382155399}" dt="2023-11-15T03:51:33.864" v="2215" actId="20577"/>
        <pc:sldMkLst>
          <pc:docMk/>
          <pc:sldMk cId="837033934" sldId="2147375880"/>
        </pc:sldMkLst>
        <pc:spChg chg="mod">
          <ac:chgData name="Khairoun Amin" userId="d08c109d-7689-46a0-b28b-69833d55958d" providerId="ADAL" clId="{CD395256-2187-452C-832F-7BA382155399}" dt="2023-11-14T19:52:33.207" v="413" actId="20577"/>
          <ac:spMkLst>
            <pc:docMk/>
            <pc:sldMk cId="837033934" sldId="2147375880"/>
            <ac:spMk id="5" creationId="{BA8C82AB-C751-C96D-E45F-8A244397017D}"/>
          </ac:spMkLst>
        </pc:spChg>
        <pc:spChg chg="mod">
          <ac:chgData name="Khairoun Amin" userId="d08c109d-7689-46a0-b28b-69833d55958d" providerId="ADAL" clId="{CD395256-2187-452C-832F-7BA382155399}" dt="2023-11-15T03:51:33.864" v="2215" actId="20577"/>
          <ac:spMkLst>
            <pc:docMk/>
            <pc:sldMk cId="837033934" sldId="2147375880"/>
            <ac:spMk id="7" creationId="{1202D9B7-61A8-A3B4-F8EC-E36E3ECA38B3}"/>
          </ac:spMkLst>
        </pc:spChg>
      </pc:sldChg>
      <pc:sldChg chg="addSp delSp modSp mod">
        <pc:chgData name="Khairoun Amin" userId="d08c109d-7689-46a0-b28b-69833d55958d" providerId="ADAL" clId="{CD395256-2187-452C-832F-7BA382155399}" dt="2023-11-15T00:04:01.876" v="1740" actId="20577"/>
        <pc:sldMkLst>
          <pc:docMk/>
          <pc:sldMk cId="1582186606" sldId="2147375881"/>
        </pc:sldMkLst>
        <pc:spChg chg="add mod">
          <ac:chgData name="Khairoun Amin" userId="d08c109d-7689-46a0-b28b-69833d55958d" providerId="ADAL" clId="{CD395256-2187-452C-832F-7BA382155399}" dt="2023-11-14T19:03:19.510" v="180" actId="1076"/>
          <ac:spMkLst>
            <pc:docMk/>
            <pc:sldMk cId="1582186606" sldId="2147375881"/>
            <ac:spMk id="4" creationId="{666B13B6-D550-010E-2D84-B0CA801A7BB7}"/>
          </ac:spMkLst>
        </pc:spChg>
        <pc:spChg chg="add mod">
          <ac:chgData name="Khairoun Amin" userId="d08c109d-7689-46a0-b28b-69833d55958d" providerId="ADAL" clId="{CD395256-2187-452C-832F-7BA382155399}" dt="2023-11-14T19:03:13.029" v="179" actId="1076"/>
          <ac:spMkLst>
            <pc:docMk/>
            <pc:sldMk cId="1582186606" sldId="2147375881"/>
            <ac:spMk id="5" creationId="{A30318C9-247F-9D8A-E986-888987A9B92B}"/>
          </ac:spMkLst>
        </pc:spChg>
        <pc:spChg chg="add mod">
          <ac:chgData name="Khairoun Amin" userId="d08c109d-7689-46a0-b28b-69833d55958d" providerId="ADAL" clId="{CD395256-2187-452C-832F-7BA382155399}" dt="2023-11-14T19:03:09.209" v="178" actId="1076"/>
          <ac:spMkLst>
            <pc:docMk/>
            <pc:sldMk cId="1582186606" sldId="2147375881"/>
            <ac:spMk id="6" creationId="{28CCC308-87CE-20C4-8D9C-F38D092FA51C}"/>
          </ac:spMkLst>
        </pc:spChg>
        <pc:spChg chg="add mod">
          <ac:chgData name="Khairoun Amin" userId="d08c109d-7689-46a0-b28b-69833d55958d" providerId="ADAL" clId="{CD395256-2187-452C-832F-7BA382155399}" dt="2023-11-15T00:04:01.876" v="1740" actId="20577"/>
          <ac:spMkLst>
            <pc:docMk/>
            <pc:sldMk cId="1582186606" sldId="2147375881"/>
            <ac:spMk id="7" creationId="{C662BD98-B484-55FE-719F-8A39FA409790}"/>
          </ac:spMkLst>
        </pc:spChg>
        <pc:picChg chg="add mod">
          <ac:chgData name="Khairoun Amin" userId="d08c109d-7689-46a0-b28b-69833d55958d" providerId="ADAL" clId="{CD395256-2187-452C-832F-7BA382155399}" dt="2023-11-14T19:03:04.354" v="177" actId="1076"/>
          <ac:picMkLst>
            <pc:docMk/>
            <pc:sldMk cId="1582186606" sldId="2147375881"/>
            <ac:picMk id="3" creationId="{53F1E11C-3C17-8371-4C4E-B55B5B6815BB}"/>
          </ac:picMkLst>
        </pc:picChg>
        <pc:picChg chg="del">
          <ac:chgData name="Khairoun Amin" userId="d08c109d-7689-46a0-b28b-69833d55958d" providerId="ADAL" clId="{CD395256-2187-452C-832F-7BA382155399}" dt="2023-11-14T18:27:59.904" v="75" actId="478"/>
          <ac:picMkLst>
            <pc:docMk/>
            <pc:sldMk cId="1582186606" sldId="2147375881"/>
            <ac:picMk id="13" creationId="{600E072B-BAC1-CD68-5266-EAF690CEF9F5}"/>
          </ac:picMkLst>
        </pc:picChg>
      </pc:sldChg>
      <pc:sldChg chg="del">
        <pc:chgData name="Khairoun Amin" userId="d08c109d-7689-46a0-b28b-69833d55958d" providerId="ADAL" clId="{CD395256-2187-452C-832F-7BA382155399}" dt="2023-11-15T03:49:16.778" v="2208" actId="47"/>
        <pc:sldMkLst>
          <pc:docMk/>
          <pc:sldMk cId="4097363056" sldId="2147375884"/>
        </pc:sldMkLst>
      </pc:sldChg>
      <pc:sldChg chg="del">
        <pc:chgData name="Khairoun Amin" userId="d08c109d-7689-46a0-b28b-69833d55958d" providerId="ADAL" clId="{CD395256-2187-452C-832F-7BA382155399}" dt="2023-11-15T00:02:03.225" v="1735" actId="47"/>
        <pc:sldMkLst>
          <pc:docMk/>
          <pc:sldMk cId="3576854438" sldId="2147375885"/>
        </pc:sldMkLst>
      </pc:sldChg>
      <pc:sldChg chg="del">
        <pc:chgData name="Khairoun Amin" userId="d08c109d-7689-46a0-b28b-69833d55958d" providerId="ADAL" clId="{CD395256-2187-452C-832F-7BA382155399}" dt="2023-11-15T03:43:50.422" v="2140" actId="47"/>
        <pc:sldMkLst>
          <pc:docMk/>
          <pc:sldMk cId="3605612730" sldId="2147375889"/>
        </pc:sldMkLst>
      </pc:sldChg>
      <pc:sldChg chg="addSp delSp modSp add del mod">
        <pc:chgData name="Khairoun Amin" userId="d08c109d-7689-46a0-b28b-69833d55958d" providerId="ADAL" clId="{CD395256-2187-452C-832F-7BA382155399}" dt="2023-11-15T03:44:59.465" v="2181" actId="478"/>
        <pc:sldMkLst>
          <pc:docMk/>
          <pc:sldMk cId="3769184368" sldId="2147375890"/>
        </pc:sldMkLst>
        <pc:spChg chg="add del mod">
          <ac:chgData name="Khairoun Amin" userId="d08c109d-7689-46a0-b28b-69833d55958d" providerId="ADAL" clId="{CD395256-2187-452C-832F-7BA382155399}" dt="2023-11-15T03:44:00.096" v="2142"/>
          <ac:spMkLst>
            <pc:docMk/>
            <pc:sldMk cId="3769184368" sldId="2147375890"/>
            <ac:spMk id="2" creationId="{514ED76D-0A0B-2AC9-D813-D9778D0A885C}"/>
          </ac:spMkLst>
        </pc:spChg>
        <pc:spChg chg="add del mod">
          <ac:chgData name="Khairoun Amin" userId="d08c109d-7689-46a0-b28b-69833d55958d" providerId="ADAL" clId="{CD395256-2187-452C-832F-7BA382155399}" dt="2023-11-15T03:44:59.465" v="2181" actId="478"/>
          <ac:spMkLst>
            <pc:docMk/>
            <pc:sldMk cId="3769184368" sldId="2147375890"/>
            <ac:spMk id="3" creationId="{1BF86410-3115-9A38-0B58-B371F570437B}"/>
          </ac:spMkLst>
        </pc:spChg>
        <pc:spChg chg="mod">
          <ac:chgData name="Khairoun Amin" userId="d08c109d-7689-46a0-b28b-69833d55958d" providerId="ADAL" clId="{CD395256-2187-452C-832F-7BA382155399}" dt="2023-11-15T03:44:52.971" v="2180" actId="20577"/>
          <ac:spMkLst>
            <pc:docMk/>
            <pc:sldMk cId="3769184368" sldId="2147375890"/>
            <ac:spMk id="5" creationId="{EBD5D4D8-FC5E-4953-A4B8-E817625CD928}"/>
          </ac:spMkLst>
        </pc:spChg>
      </pc:sldChg>
      <pc:sldChg chg="modSp mod ord">
        <pc:chgData name="Khairoun Amin" userId="d08c109d-7689-46a0-b28b-69833d55958d" providerId="ADAL" clId="{CD395256-2187-452C-832F-7BA382155399}" dt="2023-11-15T09:56:17.603" v="2314" actId="20577"/>
        <pc:sldMkLst>
          <pc:docMk/>
          <pc:sldMk cId="482974482" sldId="2147375891"/>
        </pc:sldMkLst>
        <pc:spChg chg="mod">
          <ac:chgData name="Khairoun Amin" userId="d08c109d-7689-46a0-b28b-69833d55958d" providerId="ADAL" clId="{CD395256-2187-452C-832F-7BA382155399}" dt="2023-11-15T09:56:17.603" v="2314" actId="20577"/>
          <ac:spMkLst>
            <pc:docMk/>
            <pc:sldMk cId="482974482" sldId="2147375891"/>
            <ac:spMk id="2" creationId="{BFA03161-5A95-87CF-6B08-56A56B2C7030}"/>
          </ac:spMkLst>
        </pc:spChg>
      </pc:sldChg>
      <pc:sldChg chg="addSp delSp modSp add mod">
        <pc:chgData name="Khairoun Amin" userId="d08c109d-7689-46a0-b28b-69833d55958d" providerId="ADAL" clId="{CD395256-2187-452C-832F-7BA382155399}" dt="2023-11-14T23:55:05.946" v="1727"/>
        <pc:sldMkLst>
          <pc:docMk/>
          <pc:sldMk cId="1188072268" sldId="2147375892"/>
        </pc:sldMkLst>
        <pc:spChg chg="add del mod">
          <ac:chgData name="Khairoun Amin" userId="d08c109d-7689-46a0-b28b-69833d55958d" providerId="ADAL" clId="{CD395256-2187-452C-832F-7BA382155399}" dt="2023-11-14T23:50:58.965" v="1712" actId="478"/>
          <ac:spMkLst>
            <pc:docMk/>
            <pc:sldMk cId="1188072268" sldId="2147375892"/>
            <ac:spMk id="2" creationId="{22D796B7-A1AE-9CC7-847C-0AEE7185BEB7}"/>
          </ac:spMkLst>
        </pc:spChg>
        <pc:spChg chg="add mod">
          <ac:chgData name="Khairoun Amin" userId="d08c109d-7689-46a0-b28b-69833d55958d" providerId="ADAL" clId="{CD395256-2187-452C-832F-7BA382155399}" dt="2023-11-14T23:51:34.310" v="1716" actId="1076"/>
          <ac:spMkLst>
            <pc:docMk/>
            <pc:sldMk cId="1188072268" sldId="2147375892"/>
            <ac:spMk id="3" creationId="{81E91072-562F-5ED6-E9F8-F240C93A5682}"/>
          </ac:spMkLst>
        </pc:spChg>
        <pc:spChg chg="add del mod">
          <ac:chgData name="Khairoun Amin" userId="d08c109d-7689-46a0-b28b-69833d55958d" providerId="ADAL" clId="{CD395256-2187-452C-832F-7BA382155399}" dt="2023-11-14T23:55:05.315" v="1726" actId="478"/>
          <ac:spMkLst>
            <pc:docMk/>
            <pc:sldMk cId="1188072268" sldId="2147375892"/>
            <ac:spMk id="5" creationId="{439169C5-BE15-0B47-C622-374D0E8E842E}"/>
          </ac:spMkLst>
        </pc:spChg>
        <pc:spChg chg="add mod">
          <ac:chgData name="Khairoun Amin" userId="d08c109d-7689-46a0-b28b-69833d55958d" providerId="ADAL" clId="{CD395256-2187-452C-832F-7BA382155399}" dt="2023-11-14T23:55:05.946" v="1727"/>
          <ac:spMkLst>
            <pc:docMk/>
            <pc:sldMk cId="1188072268" sldId="2147375892"/>
            <ac:spMk id="6" creationId="{D3955D99-9CE9-6CF2-50D0-6E40F6C8171E}"/>
          </ac:spMkLst>
        </pc:spChg>
        <pc:spChg chg="del">
          <ac:chgData name="Khairoun Amin" userId="d08c109d-7689-46a0-b28b-69833d55958d" providerId="ADAL" clId="{CD395256-2187-452C-832F-7BA382155399}" dt="2023-11-14T23:50:54.196" v="1710" actId="478"/>
          <ac:spMkLst>
            <pc:docMk/>
            <pc:sldMk cId="1188072268" sldId="2147375892"/>
            <ac:spMk id="7" creationId="{4BC8FD16-CF3D-567E-9018-A99F5A71D817}"/>
          </ac:spMkLst>
        </pc:spChg>
        <pc:spChg chg="del">
          <ac:chgData name="Khairoun Amin" userId="d08c109d-7689-46a0-b28b-69833d55958d" providerId="ADAL" clId="{CD395256-2187-452C-832F-7BA382155399}" dt="2023-11-14T23:55:02.180" v="1725" actId="478"/>
          <ac:spMkLst>
            <pc:docMk/>
            <pc:sldMk cId="1188072268" sldId="2147375892"/>
            <ac:spMk id="10" creationId="{EDD18F3E-D831-C13D-C5C9-E1828191A97D}"/>
          </ac:spMkLst>
        </pc:spChg>
        <pc:spChg chg="mod">
          <ac:chgData name="Khairoun Amin" userId="d08c109d-7689-46a0-b28b-69833d55958d" providerId="ADAL" clId="{CD395256-2187-452C-832F-7BA382155399}" dt="2023-11-14T23:51:42.800" v="1717" actId="1076"/>
          <ac:spMkLst>
            <pc:docMk/>
            <pc:sldMk cId="1188072268" sldId="2147375892"/>
            <ac:spMk id="23" creationId="{3533A11F-58F5-AA7B-7A15-A972A3C6DE0E}"/>
          </ac:spMkLst>
        </pc:spChg>
        <pc:grpChg chg="mod">
          <ac:chgData name="Khairoun Amin" userId="d08c109d-7689-46a0-b28b-69833d55958d" providerId="ADAL" clId="{CD395256-2187-452C-832F-7BA382155399}" dt="2023-11-14T23:51:42.800" v="1717" actId="1076"/>
          <ac:grpSpMkLst>
            <pc:docMk/>
            <pc:sldMk cId="1188072268" sldId="2147375892"/>
            <ac:grpSpMk id="8" creationId="{70126DF9-94FB-37AE-14DD-3F0C91A907F8}"/>
          </ac:grpSpMkLst>
        </pc:grpChg>
      </pc:sldChg>
      <pc:sldChg chg="addSp delSp modSp add mod">
        <pc:chgData name="Khairoun Amin" userId="d08c109d-7689-46a0-b28b-69833d55958d" providerId="ADAL" clId="{CD395256-2187-452C-832F-7BA382155399}" dt="2023-11-14T23:54:57.626" v="1724"/>
        <pc:sldMkLst>
          <pc:docMk/>
          <pc:sldMk cId="2435508529" sldId="2147375893"/>
        </pc:sldMkLst>
        <pc:spChg chg="mod">
          <ac:chgData name="Khairoun Amin" userId="d08c109d-7689-46a0-b28b-69833d55958d" providerId="ADAL" clId="{CD395256-2187-452C-832F-7BA382155399}" dt="2023-11-14T23:52:41.972" v="1719" actId="1076"/>
          <ac:spMkLst>
            <pc:docMk/>
            <pc:sldMk cId="2435508529" sldId="2147375893"/>
            <ac:spMk id="4" creationId="{AA7D3935-39FB-3BF6-0AF6-E469E0FC0611}"/>
          </ac:spMkLst>
        </pc:spChg>
        <pc:spChg chg="mod">
          <ac:chgData name="Khairoun Amin" userId="d08c109d-7689-46a0-b28b-69833d55958d" providerId="ADAL" clId="{CD395256-2187-452C-832F-7BA382155399}" dt="2023-11-14T23:52:41.972" v="1719" actId="1076"/>
          <ac:spMkLst>
            <pc:docMk/>
            <pc:sldMk cId="2435508529" sldId="2147375893"/>
            <ac:spMk id="5" creationId="{DFE10883-204B-55A8-0EC0-27EFDCF47B1C}"/>
          </ac:spMkLst>
        </pc:spChg>
        <pc:spChg chg="mod">
          <ac:chgData name="Khairoun Amin" userId="d08c109d-7689-46a0-b28b-69833d55958d" providerId="ADAL" clId="{CD395256-2187-452C-832F-7BA382155399}" dt="2023-11-14T23:50:17.835" v="1707" actId="14100"/>
          <ac:spMkLst>
            <pc:docMk/>
            <pc:sldMk cId="2435508529" sldId="2147375893"/>
            <ac:spMk id="6" creationId="{A03BFF1C-E9BA-81D2-0E46-232D285A8CB0}"/>
          </ac:spMkLst>
        </pc:spChg>
        <pc:spChg chg="add del mod">
          <ac:chgData name="Khairoun Amin" userId="d08c109d-7689-46a0-b28b-69833d55958d" providerId="ADAL" clId="{CD395256-2187-452C-832F-7BA382155399}" dt="2023-11-14T23:54:56.947" v="1723" actId="478"/>
          <ac:spMkLst>
            <pc:docMk/>
            <pc:sldMk cId="2435508529" sldId="2147375893"/>
            <ac:spMk id="7" creationId="{B5020B22-C1AD-E7CC-F058-21AB1B6C18B3}"/>
          </ac:spMkLst>
        </pc:spChg>
        <pc:spChg chg="add mod">
          <ac:chgData name="Khairoun Amin" userId="d08c109d-7689-46a0-b28b-69833d55958d" providerId="ADAL" clId="{CD395256-2187-452C-832F-7BA382155399}" dt="2023-11-14T23:54:57.626" v="1724"/>
          <ac:spMkLst>
            <pc:docMk/>
            <pc:sldMk cId="2435508529" sldId="2147375893"/>
            <ac:spMk id="8" creationId="{8CDB807F-4FC5-83E5-112C-67FDC0ECC93D}"/>
          </ac:spMkLst>
        </pc:spChg>
        <pc:spChg chg="del">
          <ac:chgData name="Khairoun Amin" userId="d08c109d-7689-46a0-b28b-69833d55958d" providerId="ADAL" clId="{CD395256-2187-452C-832F-7BA382155399}" dt="2023-11-14T23:54:52.401" v="1722" actId="478"/>
          <ac:spMkLst>
            <pc:docMk/>
            <pc:sldMk cId="2435508529" sldId="2147375893"/>
            <ac:spMk id="10" creationId="{EDD18F3E-D831-C13D-C5C9-E1828191A97D}"/>
          </ac:spMkLst>
        </pc:spChg>
        <pc:picChg chg="mod">
          <ac:chgData name="Khairoun Amin" userId="d08c109d-7689-46a0-b28b-69833d55958d" providerId="ADAL" clId="{CD395256-2187-452C-832F-7BA382155399}" dt="2023-11-14T23:52:41.972" v="1719" actId="1076"/>
          <ac:picMkLst>
            <pc:docMk/>
            <pc:sldMk cId="2435508529" sldId="2147375893"/>
            <ac:picMk id="3" creationId="{F836A898-8DB9-6827-8A96-6495F59EE86D}"/>
          </ac:picMkLst>
        </pc:picChg>
      </pc:sldChg>
      <pc:sldChg chg="addSp delSp modSp mod">
        <pc:chgData name="Khairoun Amin" userId="d08c109d-7689-46a0-b28b-69833d55958d" providerId="ADAL" clId="{CD395256-2187-452C-832F-7BA382155399}" dt="2023-11-14T23:54:46.363" v="1721" actId="21"/>
        <pc:sldMkLst>
          <pc:docMk/>
          <pc:sldMk cId="264903380" sldId="2147375894"/>
        </pc:sldMkLst>
        <pc:spChg chg="add del mod">
          <ac:chgData name="Khairoun Amin" userId="d08c109d-7689-46a0-b28b-69833d55958d" providerId="ADAL" clId="{CD395256-2187-452C-832F-7BA382155399}" dt="2023-11-14T23:54:46.363" v="1721" actId="21"/>
          <ac:spMkLst>
            <pc:docMk/>
            <pc:sldMk cId="264903380" sldId="2147375894"/>
            <ac:spMk id="3" creationId="{383E36DF-CA09-DD34-ED41-D4641EAA7255}"/>
          </ac:spMkLst>
        </pc:spChg>
        <pc:spChg chg="add del">
          <ac:chgData name="Khairoun Amin" userId="d08c109d-7689-46a0-b28b-69833d55958d" providerId="ADAL" clId="{CD395256-2187-452C-832F-7BA382155399}" dt="2023-11-14T23:54:46.363" v="1721" actId="21"/>
          <ac:spMkLst>
            <pc:docMk/>
            <pc:sldMk cId="264903380" sldId="2147375894"/>
            <ac:spMk id="10" creationId="{EDD18F3E-D831-C13D-C5C9-E1828191A97D}"/>
          </ac:spMkLst>
        </pc:spChg>
      </pc:sldChg>
      <pc:sldChg chg="modSp mod">
        <pc:chgData name="Khairoun Amin" userId="d08c109d-7689-46a0-b28b-69833d55958d" providerId="ADAL" clId="{CD395256-2187-452C-832F-7BA382155399}" dt="2023-11-15T09:49:03.328" v="2259" actId="20577"/>
        <pc:sldMkLst>
          <pc:docMk/>
          <pc:sldMk cId="548390120" sldId="2147375895"/>
        </pc:sldMkLst>
        <pc:spChg chg="mod">
          <ac:chgData name="Khairoun Amin" userId="d08c109d-7689-46a0-b28b-69833d55958d" providerId="ADAL" clId="{CD395256-2187-452C-832F-7BA382155399}" dt="2023-11-15T09:49:03.328" v="2259" actId="20577"/>
          <ac:spMkLst>
            <pc:docMk/>
            <pc:sldMk cId="548390120" sldId="2147375895"/>
            <ac:spMk id="2" creationId="{AF8CDBF5-E875-804E-D3E9-68059A9D1BD4}"/>
          </ac:spMkLst>
        </pc:spChg>
        <pc:spChg chg="mod">
          <ac:chgData name="Khairoun Amin" userId="d08c109d-7689-46a0-b28b-69833d55958d" providerId="ADAL" clId="{CD395256-2187-452C-832F-7BA382155399}" dt="2023-11-14T23:36:14.127" v="1052" actId="21"/>
          <ac:spMkLst>
            <pc:docMk/>
            <pc:sldMk cId="548390120" sldId="2147375895"/>
            <ac:spMk id="22" creationId="{FE9A3462-2D2D-6F6B-3451-29605ED92941}"/>
          </ac:spMkLst>
        </pc:spChg>
      </pc:sldChg>
      <pc:sldChg chg="modSp mod">
        <pc:chgData name="Khairoun Amin" userId="d08c109d-7689-46a0-b28b-69833d55958d" providerId="ADAL" clId="{CD395256-2187-452C-832F-7BA382155399}" dt="2023-11-15T09:51:57.696" v="2313" actId="1076"/>
        <pc:sldMkLst>
          <pc:docMk/>
          <pc:sldMk cId="1390842835" sldId="2147375896"/>
        </pc:sldMkLst>
        <pc:spChg chg="mod">
          <ac:chgData name="Khairoun Amin" userId="d08c109d-7689-46a0-b28b-69833d55958d" providerId="ADAL" clId="{CD395256-2187-452C-832F-7BA382155399}" dt="2023-11-15T09:51:47.609" v="2312" actId="20577"/>
          <ac:spMkLst>
            <pc:docMk/>
            <pc:sldMk cId="1390842835" sldId="2147375896"/>
            <ac:spMk id="2" creationId="{AF8CDBF5-E875-804E-D3E9-68059A9D1BD4}"/>
          </ac:spMkLst>
        </pc:spChg>
        <pc:spChg chg="mod">
          <ac:chgData name="Khairoun Amin" userId="d08c109d-7689-46a0-b28b-69833d55958d" providerId="ADAL" clId="{CD395256-2187-452C-832F-7BA382155399}" dt="2023-11-14T23:40:40.536" v="1181" actId="1076"/>
          <ac:spMkLst>
            <pc:docMk/>
            <pc:sldMk cId="1390842835" sldId="2147375896"/>
            <ac:spMk id="3" creationId="{A596F183-CE0D-4DD5-D2EC-22249F03334F}"/>
          </ac:spMkLst>
        </pc:spChg>
        <pc:spChg chg="mod">
          <ac:chgData name="Khairoun Amin" userId="d08c109d-7689-46a0-b28b-69833d55958d" providerId="ADAL" clId="{CD395256-2187-452C-832F-7BA382155399}" dt="2023-11-15T09:51:57.696" v="2313" actId="1076"/>
          <ac:spMkLst>
            <pc:docMk/>
            <pc:sldMk cId="1390842835" sldId="2147375896"/>
            <ac:spMk id="4" creationId="{A82C0902-8F36-B676-1FCF-5E8C92880675}"/>
          </ac:spMkLst>
        </pc:spChg>
        <pc:spChg chg="mod">
          <ac:chgData name="Khairoun Amin" userId="d08c109d-7689-46a0-b28b-69833d55958d" providerId="ADAL" clId="{CD395256-2187-452C-832F-7BA382155399}" dt="2023-11-15T09:51:57.696" v="2313" actId="1076"/>
          <ac:spMkLst>
            <pc:docMk/>
            <pc:sldMk cId="1390842835" sldId="2147375896"/>
            <ac:spMk id="5" creationId="{49E3FC81-CD96-1A15-33CB-72F2CB819B6B}"/>
          </ac:spMkLst>
        </pc:spChg>
        <pc:spChg chg="mod">
          <ac:chgData name="Khairoun Amin" userId="d08c109d-7689-46a0-b28b-69833d55958d" providerId="ADAL" clId="{CD395256-2187-452C-832F-7BA382155399}" dt="2023-11-15T09:51:26.380" v="2311" actId="20577"/>
          <ac:spMkLst>
            <pc:docMk/>
            <pc:sldMk cId="1390842835" sldId="2147375896"/>
            <ac:spMk id="18" creationId="{B5AAFE52-E360-ECE4-F5C3-AEA12678173B}"/>
          </ac:spMkLst>
        </pc:spChg>
      </pc:sldChg>
      <pc:sldChg chg="del">
        <pc:chgData name="Khairoun Amin" userId="d08c109d-7689-46a0-b28b-69833d55958d" providerId="ADAL" clId="{CD395256-2187-452C-832F-7BA382155399}" dt="2023-11-15T00:02:51.558" v="1737" actId="2696"/>
        <pc:sldMkLst>
          <pc:docMk/>
          <pc:sldMk cId="1450345520" sldId="2147375897"/>
        </pc:sldMkLst>
      </pc:sldChg>
      <pc:sldChg chg="delSp modSp add mod modAnim">
        <pc:chgData name="Khairoun Amin" userId="d08c109d-7689-46a0-b28b-69833d55958d" providerId="ADAL" clId="{CD395256-2187-452C-832F-7BA382155399}" dt="2023-11-15T09:46:44.831" v="2258"/>
        <pc:sldMkLst>
          <pc:docMk/>
          <pc:sldMk cId="3608159993" sldId="2147375897"/>
        </pc:sldMkLst>
        <pc:spChg chg="del">
          <ac:chgData name="Khairoun Amin" userId="d08c109d-7689-46a0-b28b-69833d55958d" providerId="ADAL" clId="{CD395256-2187-452C-832F-7BA382155399}" dt="2023-11-15T03:58:32.037" v="2255" actId="478"/>
          <ac:spMkLst>
            <pc:docMk/>
            <pc:sldMk cId="3608159993" sldId="2147375897"/>
            <ac:spMk id="9" creationId="{EA11EA9E-8E28-5D9B-386B-71C630E40522}"/>
          </ac:spMkLst>
        </pc:spChg>
        <pc:spChg chg="del mod">
          <ac:chgData name="Khairoun Amin" userId="d08c109d-7689-46a0-b28b-69833d55958d" providerId="ADAL" clId="{CD395256-2187-452C-832F-7BA382155399}" dt="2023-11-15T03:58:29.808" v="2254" actId="478"/>
          <ac:spMkLst>
            <pc:docMk/>
            <pc:sldMk cId="3608159993" sldId="2147375897"/>
            <ac:spMk id="28" creationId="{278B26E5-15F0-F03E-B47D-4A32D14B4286}"/>
          </ac:spMkLst>
        </pc:spChg>
      </pc:sldChg>
      <pc:sldChg chg="addSp delSp modSp add del mod">
        <pc:chgData name="Khairoun Amin" userId="d08c109d-7689-46a0-b28b-69833d55958d" providerId="ADAL" clId="{CD395256-2187-452C-832F-7BA382155399}" dt="2023-11-15T03:36:32.756" v="2138" actId="1076"/>
        <pc:sldMkLst>
          <pc:docMk/>
          <pc:sldMk cId="3626991284" sldId="2147375900"/>
        </pc:sldMkLst>
        <pc:picChg chg="add mod">
          <ac:chgData name="Khairoun Amin" userId="d08c109d-7689-46a0-b28b-69833d55958d" providerId="ADAL" clId="{CD395256-2187-452C-832F-7BA382155399}" dt="2023-11-15T03:36:32.756" v="2138" actId="1076"/>
          <ac:picMkLst>
            <pc:docMk/>
            <pc:sldMk cId="3626991284" sldId="2147375900"/>
            <ac:picMk id="3" creationId="{51747CA1-FC1F-350C-BEA1-B8579CF1E1A3}"/>
          </ac:picMkLst>
        </pc:picChg>
        <pc:picChg chg="del">
          <ac:chgData name="Khairoun Amin" userId="d08c109d-7689-46a0-b28b-69833d55958d" providerId="ADAL" clId="{CD395256-2187-452C-832F-7BA382155399}" dt="2023-11-15T03:36:16.887" v="2132" actId="478"/>
          <ac:picMkLst>
            <pc:docMk/>
            <pc:sldMk cId="3626991284" sldId="2147375900"/>
            <ac:picMk id="4" creationId="{0F68FB92-7FBA-D6FE-2498-CDEF4818F8C0}"/>
          </ac:picMkLst>
        </pc:picChg>
      </pc:sldChg>
      <pc:sldChg chg="modSp add del mod">
        <pc:chgData name="Khairoun Amin" userId="d08c109d-7689-46a0-b28b-69833d55958d" providerId="ADAL" clId="{CD395256-2187-452C-832F-7BA382155399}" dt="2023-11-14T19:51:43.133" v="402" actId="47"/>
        <pc:sldMkLst>
          <pc:docMk/>
          <pc:sldMk cId="1655225585" sldId="2147375901"/>
        </pc:sldMkLst>
        <pc:spChg chg="mod">
          <ac:chgData name="Khairoun Amin" userId="d08c109d-7689-46a0-b28b-69833d55958d" providerId="ADAL" clId="{CD395256-2187-452C-832F-7BA382155399}" dt="2023-11-14T19:14:11.812" v="400" actId="20577"/>
          <ac:spMkLst>
            <pc:docMk/>
            <pc:sldMk cId="1655225585" sldId="2147375901"/>
            <ac:spMk id="10" creationId="{EDD18F3E-D831-C13D-C5C9-E1828191A97D}"/>
          </ac:spMkLst>
        </pc:spChg>
      </pc:sldChg>
      <pc:sldChg chg="addSp delSp modSp add mod">
        <pc:chgData name="Khairoun Amin" userId="d08c109d-7689-46a0-b28b-69833d55958d" providerId="ADAL" clId="{CD395256-2187-452C-832F-7BA382155399}" dt="2023-11-15T03:56:41.356" v="2248" actId="1076"/>
        <pc:sldMkLst>
          <pc:docMk/>
          <pc:sldMk cId="2281533868" sldId="2147375902"/>
        </pc:sldMkLst>
        <pc:spChg chg="add del mod">
          <ac:chgData name="Khairoun Amin" userId="d08c109d-7689-46a0-b28b-69833d55958d" providerId="ADAL" clId="{CD395256-2187-452C-832F-7BA382155399}" dt="2023-11-15T03:45:16.060" v="2186" actId="478"/>
          <ac:spMkLst>
            <pc:docMk/>
            <pc:sldMk cId="2281533868" sldId="2147375902"/>
            <ac:spMk id="4" creationId="{825BE28C-244C-4D95-A65D-8ED060A733F5}"/>
          </ac:spMkLst>
        </pc:spChg>
        <pc:spChg chg="del">
          <ac:chgData name="Khairoun Amin" userId="d08c109d-7689-46a0-b28b-69833d55958d" providerId="ADAL" clId="{CD395256-2187-452C-832F-7BA382155399}" dt="2023-11-15T03:45:14.338" v="2185" actId="478"/>
          <ac:spMkLst>
            <pc:docMk/>
            <pc:sldMk cId="2281533868" sldId="2147375902"/>
            <ac:spMk id="5" creationId="{EBD5D4D8-FC5E-4953-A4B8-E817625CD928}"/>
          </ac:spMkLst>
        </pc:spChg>
        <pc:spChg chg="add mod">
          <ac:chgData name="Khairoun Amin" userId="d08c109d-7689-46a0-b28b-69833d55958d" providerId="ADAL" clId="{CD395256-2187-452C-832F-7BA382155399}" dt="2023-11-15T03:45:17.411" v="2187"/>
          <ac:spMkLst>
            <pc:docMk/>
            <pc:sldMk cId="2281533868" sldId="2147375902"/>
            <ac:spMk id="6" creationId="{BE455348-6E53-3F26-2E9F-5425187090D7}"/>
          </ac:spMkLst>
        </pc:spChg>
        <pc:spChg chg="mod">
          <ac:chgData name="Khairoun Amin" userId="d08c109d-7689-46a0-b28b-69833d55958d" providerId="ADAL" clId="{CD395256-2187-452C-832F-7BA382155399}" dt="2023-11-15T03:45:37.061" v="2188" actId="20577"/>
          <ac:spMkLst>
            <pc:docMk/>
            <pc:sldMk cId="2281533868" sldId="2147375902"/>
            <ac:spMk id="8" creationId="{3F36CFB3-5BE7-2921-4F18-A28EBCD8B7C7}"/>
          </ac:spMkLst>
        </pc:spChg>
        <pc:picChg chg="mod">
          <ac:chgData name="Khairoun Amin" userId="d08c109d-7689-46a0-b28b-69833d55958d" providerId="ADAL" clId="{CD395256-2187-452C-832F-7BA382155399}" dt="2023-11-15T03:56:41.356" v="2248" actId="1076"/>
          <ac:picMkLst>
            <pc:docMk/>
            <pc:sldMk cId="2281533868" sldId="2147375902"/>
            <ac:picMk id="3" creationId="{1D75FDDD-8B18-FE62-9999-43D8E9BF052E}"/>
          </ac:picMkLst>
        </pc:picChg>
      </pc:sldChg>
      <pc:sldChg chg="addSp delSp modSp add mod">
        <pc:chgData name="Khairoun Amin" userId="d08c109d-7689-46a0-b28b-69833d55958d" providerId="ADAL" clId="{CD395256-2187-452C-832F-7BA382155399}" dt="2023-11-15T03:56:51.029" v="2251" actId="1076"/>
        <pc:sldMkLst>
          <pc:docMk/>
          <pc:sldMk cId="1409920797" sldId="2147375903"/>
        </pc:sldMkLst>
        <pc:spChg chg="add del mod">
          <ac:chgData name="Khairoun Amin" userId="d08c109d-7689-46a0-b28b-69833d55958d" providerId="ADAL" clId="{CD395256-2187-452C-832F-7BA382155399}" dt="2023-11-15T03:45:08.730" v="2183" actId="478"/>
          <ac:spMkLst>
            <pc:docMk/>
            <pc:sldMk cId="1409920797" sldId="2147375903"/>
            <ac:spMk id="3" creationId="{B5A432BA-AD1C-8DA4-B293-9DD6C3731281}"/>
          </ac:spMkLst>
        </pc:spChg>
        <pc:spChg chg="add mod">
          <ac:chgData name="Khairoun Amin" userId="d08c109d-7689-46a0-b28b-69833d55958d" providerId="ADAL" clId="{CD395256-2187-452C-832F-7BA382155399}" dt="2023-11-15T03:45:09.896" v="2184"/>
          <ac:spMkLst>
            <pc:docMk/>
            <pc:sldMk cId="1409920797" sldId="2147375903"/>
            <ac:spMk id="5" creationId="{EDBD3C0D-9910-3571-7324-85D314C12300}"/>
          </ac:spMkLst>
        </pc:spChg>
        <pc:spChg chg="del">
          <ac:chgData name="Khairoun Amin" userId="d08c109d-7689-46a0-b28b-69833d55958d" providerId="ADAL" clId="{CD395256-2187-452C-832F-7BA382155399}" dt="2023-11-15T03:45:06.087" v="2182" actId="478"/>
          <ac:spMkLst>
            <pc:docMk/>
            <pc:sldMk cId="1409920797" sldId="2147375903"/>
            <ac:spMk id="11" creationId="{0B0E2D33-014D-BDD2-EB6F-93683C700996}"/>
          </ac:spMkLst>
        </pc:spChg>
        <pc:picChg chg="mod">
          <ac:chgData name="Khairoun Amin" userId="d08c109d-7689-46a0-b28b-69833d55958d" providerId="ADAL" clId="{CD395256-2187-452C-832F-7BA382155399}" dt="2023-11-15T03:56:48.686" v="2249" actId="14100"/>
          <ac:picMkLst>
            <pc:docMk/>
            <pc:sldMk cId="1409920797" sldId="2147375903"/>
            <ac:picMk id="4" creationId="{225F25E8-A560-53BB-E5E5-E4CE00397F19}"/>
          </ac:picMkLst>
        </pc:picChg>
        <pc:picChg chg="mod">
          <ac:chgData name="Khairoun Amin" userId="d08c109d-7689-46a0-b28b-69833d55958d" providerId="ADAL" clId="{CD395256-2187-452C-832F-7BA382155399}" dt="2023-11-15T03:56:51.029" v="2251" actId="1076"/>
          <ac:picMkLst>
            <pc:docMk/>
            <pc:sldMk cId="1409920797" sldId="2147375903"/>
            <ac:picMk id="7" creationId="{6F3A274D-120C-44F8-546E-67CD33245AC3}"/>
          </ac:picMkLst>
        </pc:picChg>
      </pc:sldChg>
      <pc:sldChg chg="modSp add mod">
        <pc:chgData name="Khairoun Amin" userId="d08c109d-7689-46a0-b28b-69833d55958d" providerId="ADAL" clId="{CD395256-2187-452C-832F-7BA382155399}" dt="2023-11-15T00:10:08.197" v="1750" actId="20577"/>
        <pc:sldMkLst>
          <pc:docMk/>
          <pc:sldMk cId="1717957150" sldId="2147375904"/>
        </pc:sldMkLst>
        <pc:spChg chg="mod">
          <ac:chgData name="Khairoun Amin" userId="d08c109d-7689-46a0-b28b-69833d55958d" providerId="ADAL" clId="{CD395256-2187-452C-832F-7BA382155399}" dt="2023-11-15T00:10:08.197" v="1750" actId="20577"/>
          <ac:spMkLst>
            <pc:docMk/>
            <pc:sldMk cId="1717957150" sldId="2147375904"/>
            <ac:spMk id="5" creationId="{EBD5D4D8-FC5E-4953-A4B8-E817625CD928}"/>
          </ac:spMkLst>
        </pc:spChg>
      </pc:sldChg>
      <pc:sldChg chg="modSp add mod">
        <pc:chgData name="Khairoun Amin" userId="d08c109d-7689-46a0-b28b-69833d55958d" providerId="ADAL" clId="{CD395256-2187-452C-832F-7BA382155399}" dt="2023-11-15T00:10:23.908" v="1765" actId="20577"/>
        <pc:sldMkLst>
          <pc:docMk/>
          <pc:sldMk cId="3251708018" sldId="2147375905"/>
        </pc:sldMkLst>
        <pc:spChg chg="mod">
          <ac:chgData name="Khairoun Amin" userId="d08c109d-7689-46a0-b28b-69833d55958d" providerId="ADAL" clId="{CD395256-2187-452C-832F-7BA382155399}" dt="2023-11-15T00:10:23.908" v="1765" actId="20577"/>
          <ac:spMkLst>
            <pc:docMk/>
            <pc:sldMk cId="3251708018" sldId="2147375905"/>
            <ac:spMk id="5" creationId="{EBD5D4D8-FC5E-4953-A4B8-E817625CD928}"/>
          </ac:spMkLst>
        </pc:spChg>
      </pc:sldChg>
      <pc:sldChg chg="addSp delSp modSp add del mod">
        <pc:chgData name="Khairoun Amin" userId="d08c109d-7689-46a0-b28b-69833d55958d" providerId="ADAL" clId="{CD395256-2187-452C-832F-7BA382155399}" dt="2023-11-15T02:00:43.600" v="1789" actId="47"/>
        <pc:sldMkLst>
          <pc:docMk/>
          <pc:sldMk cId="3939125763" sldId="2147375906"/>
        </pc:sldMkLst>
        <pc:spChg chg="mod">
          <ac:chgData name="Khairoun Amin" userId="d08c109d-7689-46a0-b28b-69833d55958d" providerId="ADAL" clId="{CD395256-2187-452C-832F-7BA382155399}" dt="2023-11-15T00:10:47.492" v="1780" actId="20577"/>
          <ac:spMkLst>
            <pc:docMk/>
            <pc:sldMk cId="3939125763" sldId="2147375906"/>
            <ac:spMk id="5" creationId="{EBD5D4D8-FC5E-4953-A4B8-E817625CD928}"/>
          </ac:spMkLst>
        </pc:spChg>
        <pc:cxnChg chg="add del mod">
          <ac:chgData name="Khairoun Amin" userId="d08c109d-7689-46a0-b28b-69833d55958d" providerId="ADAL" clId="{CD395256-2187-452C-832F-7BA382155399}" dt="2023-11-15T01:59:10.336" v="1782"/>
          <ac:cxnSpMkLst>
            <pc:docMk/>
            <pc:sldMk cId="3939125763" sldId="2147375906"/>
            <ac:cxnSpMk id="2" creationId="{0AFE1F87-C2D4-E162-F7AC-29EA401F4E60}"/>
          </ac:cxnSpMkLst>
        </pc:cxnChg>
        <pc:cxnChg chg="add del mod">
          <ac:chgData name="Khairoun Amin" userId="d08c109d-7689-46a0-b28b-69833d55958d" providerId="ADAL" clId="{CD395256-2187-452C-832F-7BA382155399}" dt="2023-11-15T01:59:32.667" v="1784"/>
          <ac:cxnSpMkLst>
            <pc:docMk/>
            <pc:sldMk cId="3939125763" sldId="2147375906"/>
            <ac:cxnSpMk id="3" creationId="{55CB2E18-9133-4072-4301-3762BF9EE6E0}"/>
          </ac:cxnSpMkLst>
        </pc:cxnChg>
        <pc:cxnChg chg="add del mod">
          <ac:chgData name="Khairoun Amin" userId="d08c109d-7689-46a0-b28b-69833d55958d" providerId="ADAL" clId="{CD395256-2187-452C-832F-7BA382155399}" dt="2023-11-15T01:59:35.415" v="1786"/>
          <ac:cxnSpMkLst>
            <pc:docMk/>
            <pc:sldMk cId="3939125763" sldId="2147375906"/>
            <ac:cxnSpMk id="7" creationId="{1B674D74-FAEE-E283-D6B7-6BD6754B7340}"/>
          </ac:cxnSpMkLst>
        </pc:cxnChg>
      </pc:sldChg>
      <pc:sldChg chg="modSp mod">
        <pc:chgData name="Khairoun Amin" userId="d08c109d-7689-46a0-b28b-69833d55958d" providerId="ADAL" clId="{CD395256-2187-452C-832F-7BA382155399}" dt="2023-11-15T02:13:29.761" v="1798" actId="14100"/>
        <pc:sldMkLst>
          <pc:docMk/>
          <pc:sldMk cId="1795574856" sldId="2147375907"/>
        </pc:sldMkLst>
        <pc:cxnChg chg="mod">
          <ac:chgData name="Khairoun Amin" userId="d08c109d-7689-46a0-b28b-69833d55958d" providerId="ADAL" clId="{CD395256-2187-452C-832F-7BA382155399}" dt="2023-11-15T02:13:10.636" v="1795" actId="14100"/>
          <ac:cxnSpMkLst>
            <pc:docMk/>
            <pc:sldMk cId="1795574856" sldId="2147375907"/>
            <ac:cxnSpMk id="8" creationId="{9DF94A2A-0ECD-8691-6404-148713118089}"/>
          </ac:cxnSpMkLst>
        </pc:cxnChg>
        <pc:cxnChg chg="mod">
          <ac:chgData name="Khairoun Amin" userId="d08c109d-7689-46a0-b28b-69833d55958d" providerId="ADAL" clId="{CD395256-2187-452C-832F-7BA382155399}" dt="2023-11-15T02:13:29.761" v="1798" actId="14100"/>
          <ac:cxnSpMkLst>
            <pc:docMk/>
            <pc:sldMk cId="1795574856" sldId="2147375907"/>
            <ac:cxnSpMk id="10" creationId="{CBB76192-A908-DFFB-27CE-48860B03D9CC}"/>
          </ac:cxnSpMkLst>
        </pc:cxnChg>
      </pc:sldChg>
      <pc:sldChg chg="addSp delSp modSp add mod">
        <pc:chgData name="Khairoun Amin" userId="d08c109d-7689-46a0-b28b-69833d55958d" providerId="ADAL" clId="{CD395256-2187-452C-832F-7BA382155399}" dt="2023-11-15T03:03:13.441" v="2129" actId="1076"/>
        <pc:sldMkLst>
          <pc:docMk/>
          <pc:sldMk cId="338988596" sldId="2147375908"/>
        </pc:sldMkLst>
        <pc:spChg chg="mod">
          <ac:chgData name="Khairoun Amin" userId="d08c109d-7689-46a0-b28b-69833d55958d" providerId="ADAL" clId="{CD395256-2187-452C-832F-7BA382155399}" dt="2023-11-15T02:30:59.388" v="1862" actId="20577"/>
          <ac:spMkLst>
            <pc:docMk/>
            <pc:sldMk cId="338988596" sldId="2147375908"/>
            <ac:spMk id="5" creationId="{EBD5D4D8-FC5E-4953-A4B8-E817625CD928}"/>
          </ac:spMkLst>
        </pc:spChg>
        <pc:spChg chg="mod">
          <ac:chgData name="Khairoun Amin" userId="d08c109d-7689-46a0-b28b-69833d55958d" providerId="ADAL" clId="{CD395256-2187-452C-832F-7BA382155399}" dt="2023-11-15T02:34:53.142" v="2098" actId="20577"/>
          <ac:spMkLst>
            <pc:docMk/>
            <pc:sldMk cId="338988596" sldId="2147375908"/>
            <ac:spMk id="6" creationId="{F08B289B-BD5C-969A-5750-2BF9C49B928F}"/>
          </ac:spMkLst>
        </pc:spChg>
        <pc:picChg chg="del">
          <ac:chgData name="Khairoun Amin" userId="d08c109d-7689-46a0-b28b-69833d55958d" providerId="ADAL" clId="{CD395256-2187-452C-832F-7BA382155399}" dt="2023-11-15T03:00:54.214" v="2099" actId="478"/>
          <ac:picMkLst>
            <pc:docMk/>
            <pc:sldMk cId="338988596" sldId="2147375908"/>
            <ac:picMk id="3" creationId="{5414774A-C5B5-1E4F-3136-CF63140A6CDE}"/>
          </ac:picMkLst>
        </pc:picChg>
        <pc:picChg chg="add mod ord modCrop">
          <ac:chgData name="Khairoun Amin" userId="d08c109d-7689-46a0-b28b-69833d55958d" providerId="ADAL" clId="{CD395256-2187-452C-832F-7BA382155399}" dt="2023-11-15T03:03:13.441" v="2129" actId="1076"/>
          <ac:picMkLst>
            <pc:docMk/>
            <pc:sldMk cId="338988596" sldId="2147375908"/>
            <ac:picMk id="4" creationId="{977EBA0D-9451-8C30-8B31-22281FDB422F}"/>
          </ac:picMkLst>
        </pc:picChg>
      </pc:sldChg>
      <pc:sldChg chg="addSp delSp modSp add mod">
        <pc:chgData name="Khairoun Amin" userId="d08c109d-7689-46a0-b28b-69833d55958d" providerId="ADAL" clId="{CD395256-2187-452C-832F-7BA382155399}" dt="2023-11-15T03:57:04.092" v="2252" actId="14100"/>
        <pc:sldMkLst>
          <pc:docMk/>
          <pc:sldMk cId="1621744348" sldId="2147375909"/>
        </pc:sldMkLst>
        <pc:spChg chg="add del mod">
          <ac:chgData name="Khairoun Amin" userId="d08c109d-7689-46a0-b28b-69833d55958d" providerId="ADAL" clId="{CD395256-2187-452C-832F-7BA382155399}" dt="2023-11-15T03:48:29.428" v="2201" actId="478"/>
          <ac:spMkLst>
            <pc:docMk/>
            <pc:sldMk cId="1621744348" sldId="2147375909"/>
            <ac:spMk id="4" creationId="{EF4A795E-356A-A935-51D6-F2ABEF1407F3}"/>
          </ac:spMkLst>
        </pc:spChg>
        <pc:spChg chg="add mod">
          <ac:chgData name="Khairoun Amin" userId="d08c109d-7689-46a0-b28b-69833d55958d" providerId="ADAL" clId="{CD395256-2187-452C-832F-7BA382155399}" dt="2023-11-15T03:49:02.772" v="2207" actId="1076"/>
          <ac:spMkLst>
            <pc:docMk/>
            <pc:sldMk cId="1621744348" sldId="2147375909"/>
            <ac:spMk id="7" creationId="{27A7A596-2FDB-3F0C-4BB0-D2987A308EC5}"/>
          </ac:spMkLst>
        </pc:spChg>
        <pc:spChg chg="del">
          <ac:chgData name="Khairoun Amin" userId="d08c109d-7689-46a0-b28b-69833d55958d" providerId="ADAL" clId="{CD395256-2187-452C-832F-7BA382155399}" dt="2023-11-15T03:47:21.768" v="2190" actId="478"/>
          <ac:spMkLst>
            <pc:docMk/>
            <pc:sldMk cId="1621744348" sldId="2147375909"/>
            <ac:spMk id="8" creationId="{3F36CFB3-5BE7-2921-4F18-A28EBCD8B7C7}"/>
          </ac:spMkLst>
        </pc:spChg>
        <pc:picChg chg="add del mod">
          <ac:chgData name="Khairoun Amin" userId="d08c109d-7689-46a0-b28b-69833d55958d" providerId="ADAL" clId="{CD395256-2187-452C-832F-7BA382155399}" dt="2023-11-15T03:48:29.428" v="2201" actId="478"/>
          <ac:picMkLst>
            <pc:docMk/>
            <pc:sldMk cId="1621744348" sldId="2147375909"/>
            <ac:picMk id="2" creationId="{CE8C8E60-373F-B7AC-9911-E4F046547A5B}"/>
          </ac:picMkLst>
        </pc:picChg>
        <pc:picChg chg="del">
          <ac:chgData name="Khairoun Amin" userId="d08c109d-7689-46a0-b28b-69833d55958d" providerId="ADAL" clId="{CD395256-2187-452C-832F-7BA382155399}" dt="2023-11-15T03:47:21.768" v="2190" actId="478"/>
          <ac:picMkLst>
            <pc:docMk/>
            <pc:sldMk cId="1621744348" sldId="2147375909"/>
            <ac:picMk id="3" creationId="{1D75FDDD-8B18-FE62-9999-43D8E9BF052E}"/>
          </ac:picMkLst>
        </pc:picChg>
        <pc:picChg chg="add mod">
          <ac:chgData name="Khairoun Amin" userId="d08c109d-7689-46a0-b28b-69833d55958d" providerId="ADAL" clId="{CD395256-2187-452C-832F-7BA382155399}" dt="2023-11-15T03:57:04.092" v="2252" actId="14100"/>
          <ac:picMkLst>
            <pc:docMk/>
            <pc:sldMk cId="1621744348" sldId="2147375909"/>
            <ac:picMk id="5" creationId="{8C9C6963-EF7D-BE52-40D1-11EBCE6F75A8}"/>
          </ac:picMkLst>
        </pc:picChg>
        <pc:picChg chg="add mod">
          <ac:chgData name="Khairoun Amin" userId="d08c109d-7689-46a0-b28b-69833d55958d" providerId="ADAL" clId="{CD395256-2187-452C-832F-7BA382155399}" dt="2023-11-15T03:49:02.772" v="2207" actId="1076"/>
          <ac:picMkLst>
            <pc:docMk/>
            <pc:sldMk cId="1621744348" sldId="2147375909"/>
            <ac:picMk id="9" creationId="{A9BB4587-00FC-57E4-8E1B-DE2D1BF05B24}"/>
          </ac:picMkLst>
        </pc:picChg>
        <pc:picChg chg="add mod">
          <ac:chgData name="Khairoun Amin" userId="d08c109d-7689-46a0-b28b-69833d55958d" providerId="ADAL" clId="{CD395256-2187-452C-832F-7BA382155399}" dt="2023-11-15T03:49:02.772" v="2207" actId="1076"/>
          <ac:picMkLst>
            <pc:docMk/>
            <pc:sldMk cId="1621744348" sldId="2147375909"/>
            <ac:picMk id="10" creationId="{E9BABB39-271F-C7DD-4A60-539429F4D65D}"/>
          </ac:picMkLst>
        </pc:picChg>
      </pc:sldChg>
      <pc:sldMasterChg chg="addSp delSp modSp mod modSldLayout">
        <pc:chgData name="Khairoun Amin" userId="d08c109d-7689-46a0-b28b-69833d55958d" providerId="ADAL" clId="{CD395256-2187-452C-832F-7BA382155399}" dt="2023-11-15T03:56:13.167" v="2247"/>
        <pc:sldMasterMkLst>
          <pc:docMk/>
          <pc:sldMasterMk cId="2444152987" sldId="2147487524"/>
        </pc:sldMasterMkLst>
        <pc:spChg chg="del mod">
          <ac:chgData name="Khairoun Amin" userId="d08c109d-7689-46a0-b28b-69833d55958d" providerId="ADAL" clId="{CD395256-2187-452C-832F-7BA382155399}" dt="2023-11-15T03:56:11.283" v="2246" actId="478"/>
          <ac:spMkLst>
            <pc:docMk/>
            <pc:sldMasterMk cId="2444152987" sldId="2147487524"/>
            <ac:spMk id="2" creationId="{353A83CB-7BFD-E98E-93E9-691511147126}"/>
          </ac:spMkLst>
        </pc:spChg>
        <pc:spChg chg="add mod">
          <ac:chgData name="Khairoun Amin" userId="d08c109d-7689-46a0-b28b-69833d55958d" providerId="ADAL" clId="{CD395256-2187-452C-832F-7BA382155399}" dt="2023-11-15T03:56:13.167" v="2247"/>
          <ac:spMkLst>
            <pc:docMk/>
            <pc:sldMasterMk cId="2444152987" sldId="2147487524"/>
            <ac:spMk id="3" creationId="{A8D95664-06D9-C4D4-8AF0-95EFB3F8C13A}"/>
          </ac:spMkLst>
        </pc:spChg>
        <pc:sldLayoutChg chg="addSp delSp modSp mod">
          <pc:chgData name="Khairoun Amin" userId="d08c109d-7689-46a0-b28b-69833d55958d" providerId="ADAL" clId="{CD395256-2187-452C-832F-7BA382155399}" dt="2023-11-15T03:51:15.532" v="2214" actId="1076"/>
          <pc:sldLayoutMkLst>
            <pc:docMk/>
            <pc:sldMasterMk cId="2444152987" sldId="2147487524"/>
            <pc:sldLayoutMk cId="91896961" sldId="2147487526"/>
          </pc:sldLayoutMkLst>
          <pc:spChg chg="del">
            <ac:chgData name="Khairoun Amin" userId="d08c109d-7689-46a0-b28b-69833d55958d" providerId="ADAL" clId="{CD395256-2187-452C-832F-7BA382155399}" dt="2023-11-15T03:50:50.277" v="2209" actId="478"/>
            <ac:spMkLst>
              <pc:docMk/>
              <pc:sldMasterMk cId="2444152987" sldId="2147487524"/>
              <pc:sldLayoutMk cId="91896961" sldId="2147487526"/>
              <ac:spMk id="2" creationId="{BA5DCD41-468E-B006-4F70-09ABD52FCE35}"/>
            </ac:spMkLst>
          </pc:spChg>
          <pc:picChg chg="add mod">
            <ac:chgData name="Khairoun Amin" userId="d08c109d-7689-46a0-b28b-69833d55958d" providerId="ADAL" clId="{CD395256-2187-452C-832F-7BA382155399}" dt="2023-11-15T03:51:15.532" v="2214" actId="1076"/>
            <ac:picMkLst>
              <pc:docMk/>
              <pc:sldMasterMk cId="2444152987" sldId="2147487524"/>
              <pc:sldLayoutMk cId="91896961" sldId="2147487526"/>
              <ac:picMk id="4" creationId="{233E7362-833E-4EE7-0C91-2211A6C8CBEC}"/>
            </ac:picMkLst>
          </pc:picChg>
          <pc:picChg chg="add mod">
            <ac:chgData name="Khairoun Amin" userId="d08c109d-7689-46a0-b28b-69833d55958d" providerId="ADAL" clId="{CD395256-2187-452C-832F-7BA382155399}" dt="2023-11-15T03:51:08.347" v="2213" actId="1076"/>
            <ac:picMkLst>
              <pc:docMk/>
              <pc:sldMasterMk cId="2444152987" sldId="2147487524"/>
              <pc:sldLayoutMk cId="91896961" sldId="2147487526"/>
              <ac:picMk id="5" creationId="{9E1AC54F-B2F6-E3DB-EE4A-F5B1F07144F7}"/>
            </ac:picMkLst>
          </pc:picChg>
        </pc:sldLayoutChg>
      </pc:sldMasterChg>
      <pc:sldMasterChg chg="addSp delSp modSp mod">
        <pc:chgData name="Khairoun Amin" userId="d08c109d-7689-46a0-b28b-69833d55958d" providerId="ADAL" clId="{CD395256-2187-452C-832F-7BA382155399}" dt="2023-11-15T03:56:05.843" v="2245"/>
        <pc:sldMasterMkLst>
          <pc:docMk/>
          <pc:sldMasterMk cId="3587849821" sldId="2147487534"/>
        </pc:sldMasterMkLst>
        <pc:spChg chg="add del mod">
          <ac:chgData name="Khairoun Amin" userId="d08c109d-7689-46a0-b28b-69833d55958d" providerId="ADAL" clId="{CD395256-2187-452C-832F-7BA382155399}" dt="2023-11-15T03:56:04.576" v="2244" actId="478"/>
          <ac:spMkLst>
            <pc:docMk/>
            <pc:sldMasterMk cId="3587849821" sldId="2147487534"/>
            <ac:spMk id="2" creationId="{4E72ED64-BB13-797E-269C-DC50911D85AB}"/>
          </ac:spMkLst>
        </pc:spChg>
        <pc:spChg chg="add mod">
          <ac:chgData name="Khairoun Amin" userId="d08c109d-7689-46a0-b28b-69833d55958d" providerId="ADAL" clId="{CD395256-2187-452C-832F-7BA382155399}" dt="2023-11-15T03:56:05.843" v="2245"/>
          <ac:spMkLst>
            <pc:docMk/>
            <pc:sldMasterMk cId="3587849821" sldId="2147487534"/>
            <ac:spMk id="3" creationId="{42422785-9807-D462-B3FD-BC88864399C3}"/>
          </ac:spMkLst>
        </pc:spChg>
        <pc:spChg chg="del">
          <ac:chgData name="Khairoun Amin" userId="d08c109d-7689-46a0-b28b-69833d55958d" providerId="ADAL" clId="{CD395256-2187-452C-832F-7BA382155399}" dt="2023-11-15T03:55:25.007" v="2240" actId="478"/>
          <ac:spMkLst>
            <pc:docMk/>
            <pc:sldMasterMk cId="3587849821" sldId="2147487534"/>
            <ac:spMk id="1032" creationId="{00000000-0000-0000-0000-000000000000}"/>
          </ac:spMkLst>
        </pc:spChg>
      </pc:sldMasterChg>
      <pc:sldMasterChg chg="addSp modSp mod">
        <pc:chgData name="Khairoun Amin" userId="d08c109d-7689-46a0-b28b-69833d55958d" providerId="ADAL" clId="{CD395256-2187-452C-832F-7BA382155399}" dt="2023-11-15T03:55:55.957" v="2243" actId="207"/>
        <pc:sldMasterMkLst>
          <pc:docMk/>
          <pc:sldMasterMk cId="2623111549" sldId="2147487545"/>
        </pc:sldMasterMkLst>
        <pc:spChg chg="add mod">
          <ac:chgData name="Khairoun Amin" userId="d08c109d-7689-46a0-b28b-69833d55958d" providerId="ADAL" clId="{CD395256-2187-452C-832F-7BA382155399}" dt="2023-11-15T03:55:55.957" v="2243" actId="207"/>
          <ac:spMkLst>
            <pc:docMk/>
            <pc:sldMasterMk cId="2623111549" sldId="2147487545"/>
            <ac:spMk id="2" creationId="{3F1AEDC3-B6C3-B6E0-C55C-B6FF713336FA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81911F50-FE0F-5946-AE7F-DB68643ECA25}" type="slidenum">
              <a:rPr lang="it-IT" altLang="x-none"/>
              <a:pPr>
                <a:defRPr/>
              </a:pPr>
              <a:t>‹#›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2917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FB6B53B6-A490-BA4E-929A-F40726DD482A}" type="datetimeFigureOut">
              <a:rPr lang="en-US" altLang="x-none"/>
              <a:pPr>
                <a:defRPr/>
              </a:pPr>
              <a:t>11/15/2023</a:t>
            </a:fld>
            <a:endParaRPr lang="en-US" altLang="x-non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44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6300" y="4730750"/>
            <a:ext cx="5033963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459913"/>
            <a:ext cx="2917825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MS PGothic" charset="-128"/>
              </a:defRPr>
            </a:lvl1pPr>
          </a:lstStyle>
          <a:p>
            <a:pPr>
              <a:defRPr/>
            </a:pPr>
            <a:fld id="{B1C1B1E2-4475-074F-89EB-5387F18A9490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noProof="0" dirty="0"/>
              <a:t>BA is</a:t>
            </a:r>
            <a:r>
              <a:rPr lang="en-US" sz="1000" baseline="0" noProof="0" dirty="0"/>
              <a:t> commonly analyzed based on global datasets such as MCD64A1 derived from coarse-resolution sensors such as MODIS, however, h</a:t>
            </a:r>
            <a:r>
              <a:rPr lang="en-US" sz="1000" noProof="0" dirty="0"/>
              <a:t>ere the</a:t>
            </a:r>
            <a:r>
              <a:rPr lang="en-US" sz="1000" baseline="0" noProof="0" dirty="0"/>
              <a:t> BA product we are using is called </a:t>
            </a:r>
            <a:r>
              <a:rPr lang="en-US" sz="1000" noProof="0" dirty="0"/>
              <a:t>FireCCISFD, which cover</a:t>
            </a:r>
            <a:r>
              <a:rPr lang="en-US" sz="1000" baseline="0" noProof="0" dirty="0"/>
              <a:t>s 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ＭＳ Ｐゴシック" charset="0"/>
              </a:rPr>
              <a:t>BA detected over the Sub-Saharan region</a:t>
            </a:r>
            <a:r>
              <a:rPr lang="en-GB" sz="1000" kern="1200" baseline="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ＭＳ Ｐゴシック" charset="0"/>
              </a:rPr>
              <a:t> of the African 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ＭＳ Ｐゴシック" charset="0"/>
              </a:rPr>
              <a:t>continent, the most</a:t>
            </a:r>
            <a:r>
              <a:rPr lang="en-GB" sz="1000" kern="1200" baseline="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ＭＳ Ｐゴシック" charset="0"/>
              </a:rPr>
              <a:t> relevant region in terms of contributions to global BA and pyrogenic carbon emissions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ＭＳ Ｐゴシック" charset="0"/>
              </a:rPr>
              <a:t>. BA detections were based on S-2A data and </a:t>
            </a:r>
            <a:r>
              <a:rPr lang="en-GB" sz="1000" dirty="0"/>
              <a:t>MODIS active fires in the first dataset of 2016,</a:t>
            </a:r>
            <a:r>
              <a:rPr lang="en-GB" sz="1000" baseline="0" dirty="0"/>
              <a:t> recently the new version of 2019 included data from S2B and </a:t>
            </a:r>
            <a:r>
              <a:rPr lang="en-GB" sz="1000" dirty="0"/>
              <a:t>VIIRS active fires, which ensures higher spatial and temporal reporting accuracy.</a:t>
            </a:r>
            <a:r>
              <a:rPr lang="en-GB" sz="1000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9E15E-A1C0-4A47-A04C-EA3F6DE944F9}" type="slidenum">
              <a:rPr kumimoji="0" lang="en-GB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MS PGothic" pitchFamily="34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02/09/2022</a:t>
            </a:r>
          </a:p>
        </p:txBody>
      </p:sp>
    </p:spTree>
    <p:extLst>
      <p:ext uri="{BB962C8B-B14F-4D97-AF65-F5344CB8AC3E}">
        <p14:creationId xmlns:p14="http://schemas.microsoft.com/office/powerpoint/2010/main" val="2508786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98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3748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81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199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38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542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0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005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C1B1E2-4475-074F-89EB-5387F18A9490}" type="slidenum">
              <a:rPr kumimoji="0" lang="en-US" altLang="x-non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-128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x-non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4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3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1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0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emf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7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5259C16-9749-8833-0C2E-5DF8ACA6AE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2"/>
            <a:ext cx="10598400" cy="4919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9" y="2474795"/>
            <a:ext cx="10596033" cy="7797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246C8B3E-7EA5-254A-96D0-BDBF3EAB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04" y="6556081"/>
            <a:ext cx="2182560" cy="14122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283DAB2-4DFC-CF49-A082-F4810D8C5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</a:blip>
          <a:srcRect l="16733" t="28956" r="16294" b="28994"/>
          <a:stretch/>
        </p:blipFill>
        <p:spPr>
          <a:xfrm>
            <a:off x="10701868" y="121921"/>
            <a:ext cx="1409713" cy="55541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6690" y="6569736"/>
            <a:ext cx="8660215" cy="129619"/>
            <a:chOff x="1076500" y="4469696"/>
            <a:chExt cx="9628745" cy="144114"/>
          </a:xfrm>
        </p:grpSpPr>
        <p:pic>
          <p:nvPicPr>
            <p:cNvPr id="36" name="Picture 35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33E7362-833E-4EE7-0C91-2211A6C8CBEC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060" y="5051954"/>
            <a:ext cx="1592731" cy="911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AC54F-B2F6-E3DB-EE4A-F5B1F07144F7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401" y="5043640"/>
            <a:ext cx="1668147" cy="5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6961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noProof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noProof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 noProof="0" dirty="0"/>
              <a:t>Editar el estilo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 noProof="0" dirty="0"/>
              <a:t>Editar el estilo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-11383"/>
            <a:ext cx="9566461" cy="995016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93186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-11383"/>
            <a:ext cx="9566461" cy="9950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8086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6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noProof="0"/>
              <a:t>Editar el estilo de texto del patrón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-11383"/>
            <a:ext cx="9566461" cy="995016"/>
          </a:xfrm>
        </p:spPr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04885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97210"/>
            <a:ext cx="7910400" cy="379656"/>
          </a:xfr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 noProof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50146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3" y="160003"/>
            <a:ext cx="9567863" cy="430887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10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1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20" indent="-285744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2ECB73-F151-F0E7-FCAD-4C7B5B77A973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289041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20" indent="-285744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07133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5259C16-9749-8833-0C2E-5DF8ACA6AE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2"/>
            <a:ext cx="10598400" cy="4919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9" y="2474795"/>
            <a:ext cx="10596033" cy="7797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246C8B3E-7EA5-254A-96D0-BDBF3EABC7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04" y="6556081"/>
            <a:ext cx="2182560" cy="141224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1283DAB2-4DFC-CF49-A082-F4810D8C5F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lum bright="70000" contrast="-70000"/>
          </a:blip>
          <a:srcRect l="16733" t="28956" r="16294" b="28994"/>
          <a:stretch/>
        </p:blipFill>
        <p:spPr>
          <a:xfrm>
            <a:off x="10701868" y="121921"/>
            <a:ext cx="1409713" cy="55541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6690" y="6569736"/>
            <a:ext cx="8660215" cy="129619"/>
            <a:chOff x="1076500" y="4469696"/>
            <a:chExt cx="9628745" cy="144114"/>
          </a:xfrm>
        </p:grpSpPr>
        <p:pic>
          <p:nvPicPr>
            <p:cNvPr id="36" name="Picture 35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7042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2" y="144613"/>
            <a:ext cx="9567863" cy="461665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09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2584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Clr>
                <a:srgbClr val="003A81"/>
              </a:buClr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53024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2" y="144613"/>
            <a:ext cx="9567863" cy="461665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09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2ECB73-F151-F0E7-FCAD-4C7B5B77A973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289040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38631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2" y="144613"/>
            <a:ext cx="9567863" cy="461665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09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2ECB73-F151-F0E7-FCAD-4C7B5B77A973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289040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4603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2" y="144613"/>
            <a:ext cx="9567863" cy="461665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09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2584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Clr>
                <a:srgbClr val="003A81"/>
              </a:buClr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745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2" y="144613"/>
            <a:ext cx="9567863" cy="461665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09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2584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3989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2" y="144613"/>
            <a:ext cx="9567863" cy="461665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09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2ECB73-F151-F0E7-FCAD-4C7B5B77A973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289040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0084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2" y="144613"/>
            <a:ext cx="9567863" cy="461665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09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2ECB73-F151-F0E7-FCAD-4C7B5B77A973}"/>
              </a:ext>
            </a:extLst>
          </p:cNvPr>
          <p:cNvSpPr>
            <a:spLocks noGrp="1" noChangeArrowheads="1"/>
          </p:cNvSpPr>
          <p:nvPr>
            <p:ph idx="10"/>
          </p:nvPr>
        </p:nvSpPr>
        <p:spPr bwMode="auto">
          <a:xfrm>
            <a:off x="6289040" y="1125840"/>
            <a:ext cx="570442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7129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94AE-3D44-5EA5-0195-A75F7DF2EE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1028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3462" y="144613"/>
            <a:ext cx="9567863" cy="461665"/>
          </a:xfrm>
          <a:prstGeom prst="rect">
            <a:avLst/>
          </a:prstGeom>
        </p:spPr>
        <p:txBody>
          <a:bodyPr/>
          <a:lstStyle>
            <a:lvl1pPr>
              <a:defRPr lang="en-GB" sz="2200" noProof="0" dirty="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5C56A-D8A5-76E1-C808-1B4982F56F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809" y="-256725"/>
            <a:ext cx="2093892" cy="13140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461981E-E076-C6F8-CE08-C8ACD50620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112584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39" indent="-285750">
              <a:buFont typeface="Wingdings" pitchFamily="2" charset="2"/>
              <a:buChar char="§"/>
              <a:defRPr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i="1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rgbClr val="003A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904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CCI_ppt_edits_f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1"/>
            <a:ext cx="10598400" cy="485774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2400"/>
            </a:lvl1pPr>
          </a:lstStyle>
          <a:p>
            <a:pPr lvl="0"/>
            <a:r>
              <a:rPr lang="es-ES" noProof="0"/>
              <a:t>Haga clic para editar el estilo de subtítulo del patrón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68" y="2161825"/>
            <a:ext cx="10596033" cy="1405641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n-GB" noProof="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686B14-1C79-206B-2993-6366114DCE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0049" y="6616390"/>
            <a:ext cx="9074052" cy="135813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900ED3B0-67CA-14AA-1610-77B57F4C61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F4E00B3B-715B-1D7F-957C-AFFDA88419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FC4A92A3-773E-1626-24D1-46BE078B8C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03A88EC4-C0E8-07F6-FADE-C96ADA619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E872AC67-AFD5-4E0A-C29D-70632DB1FF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CED3C275-21E8-073B-AE3E-9E4FA39D99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D0B2F4F1-691C-E2C8-AA78-AFEBC6F6B1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6D7A7EBB-8951-D926-0DB3-CB74979B9E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D3B3318F-130F-E94D-D18E-C1A8B41339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8B391637-AC49-874C-CC17-810D824B60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CB09F034-9829-89AA-7CB4-45F86B0AE2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3A51F9F4-41B2-2932-95E6-A09F1B263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3D77F805-B2E1-A219-C411-EB2814D35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4E549B9C-EC83-8C77-4681-6D30CE52BC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FA5D8F1E-B9D5-ADC9-39E3-A85568B68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BCCB071B-6FCB-9700-4FD8-15238BB26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08D78D5F-AC5D-8961-CC20-12B376AC71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7EF5D6CF-D9FC-DC40-8DF4-C1ADB5824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EACC88B7-26C2-0A1C-4969-BF4C5C7857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B7EA1FE7-B2AE-8F08-15B1-7B8FBC6F1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BA6D63B2-9236-2678-CBD3-A9F11795B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FE2C32A4-E036-491F-978C-2891EEC09F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F0AB480-B2EC-A70B-2A12-5CC6396524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436D0AF-7BA3-542A-3067-A139F42DB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 descr="ca.png">
              <a:extLst>
                <a:ext uri="{FF2B5EF4-FFF2-40B4-BE49-F238E27FC236}">
                  <a16:creationId xmlns:a16="http://schemas.microsoft.com/office/drawing/2014/main" id="{5F12F3AA-056E-9332-F96E-5FDD12929E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>
              <a:extLst>
                <a:ext uri="{FF2B5EF4-FFF2-40B4-BE49-F238E27FC236}">
                  <a16:creationId xmlns:a16="http://schemas.microsoft.com/office/drawing/2014/main" id="{5AC27F4E-4D3C-1F74-C587-D8A1AA60E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B2D955C-9912-2EFB-8243-27731ADB79DD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48" y="6620256"/>
            <a:ext cx="2018907" cy="130635"/>
          </a:xfrm>
          <a:prstGeom prst="rect">
            <a:avLst/>
          </a:prstGeom>
        </p:spPr>
      </p:pic>
      <p:pic>
        <p:nvPicPr>
          <p:cNvPr id="56322" name="Picture 56321">
            <a:extLst>
              <a:ext uri="{FF2B5EF4-FFF2-40B4-BE49-F238E27FC236}">
                <a16:creationId xmlns:a16="http://schemas.microsoft.com/office/drawing/2014/main" id="{27536FE5-C298-CC66-C06B-79ECC393099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212" y="-310753"/>
            <a:ext cx="2413777" cy="15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93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116" y="1083616"/>
            <a:ext cx="11662833" cy="5099049"/>
          </a:xfr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917399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2554354"/>
          </a:xfr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s-ES" noProof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5683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3036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4.png"/><Relationship Id="rId34" Type="http://schemas.openxmlformats.org/officeDocument/2006/relationships/image" Target="../media/image27.emf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5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emf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6.jpeg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10.xml"/><Relationship Id="rId15" Type="http://schemas.microsoft.com/office/2007/relationships/hdphoto" Target="../media/hdphoto1.wdp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4.png"/><Relationship Id="rId34" Type="http://schemas.openxmlformats.org/officeDocument/2006/relationships/image" Target="../media/image27.emf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10" Type="http://schemas.openxmlformats.org/officeDocument/2006/relationships/image" Target="../media/image3.png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" Type="http://schemas.openxmlformats.org/officeDocument/2006/relationships/slideLayout" Target="../slideLayouts/slideLayout19.xml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B2601E2-D315-D645-8FE2-2D9EF13C1F3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04" y="6556081"/>
            <a:ext cx="2182560" cy="14122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D3379EB-1FE5-C944-8FCA-96E0362A2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6733" t="28956" r="16294" b="28994"/>
          <a:stretch/>
        </p:blipFill>
        <p:spPr>
          <a:xfrm>
            <a:off x="10701868" y="121921"/>
            <a:ext cx="1409713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6690" y="6569736"/>
            <a:ext cx="8660215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3" name="CuadroTexto 1">
            <a:extLst>
              <a:ext uri="{FF2B5EF4-FFF2-40B4-BE49-F238E27FC236}">
                <a16:creationId xmlns:a16="http://schemas.microsoft.com/office/drawing/2014/main" id="{A8D95664-06D9-C4D4-8AF0-95EFB3F8C13A}"/>
              </a:ext>
            </a:extLst>
          </p:cNvPr>
          <p:cNvSpPr txBox="1"/>
          <p:nvPr userDrawn="1"/>
        </p:nvSpPr>
        <p:spPr>
          <a:xfrm>
            <a:off x="9130905" y="6294471"/>
            <a:ext cx="28504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4D4F53"/>
                </a:solidFill>
              </a:rPr>
              <a:t>SITIG-UAH </a:t>
            </a:r>
            <a:r>
              <a:rPr lang="en-GB" sz="1100" baseline="0" dirty="0">
                <a:solidFill>
                  <a:srgbClr val="4D4F53"/>
                </a:solidFill>
              </a:rPr>
              <a:t>– 15/11/2023 | </a:t>
            </a:r>
            <a:r>
              <a:rPr lang="en-GB" altLang="en-US" sz="1100" noProof="1">
                <a:solidFill>
                  <a:schemeClr val="bg2"/>
                </a:solidFill>
              </a:rPr>
              <a:t>Slide  </a:t>
            </a:r>
            <a:fld id="{ECB0B925-13D4-4C83-8F7E-38068998EA35}" type="slidenum">
              <a:rPr altLang="en-US" sz="1100" noProof="1" smtClean="0">
                <a:solidFill>
                  <a:schemeClr val="bg2"/>
                </a:solidFill>
              </a:rPr>
              <a:pPr/>
              <a:t>‹#›</a:t>
            </a:fld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44415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26" r:id="rId1"/>
    <p:sldLayoutId id="2147487530" r:id="rId2"/>
    <p:sldLayoutId id="2147487531" r:id="rId3"/>
    <p:sldLayoutId id="2147487532" r:id="rId4"/>
    <p:sldLayoutId id="2147487533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CCI_ppt_edits_fire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718" y="1056218"/>
            <a:ext cx="11662833" cy="509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Haga clic para modificar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  <a:endParaRPr lang="en-GB" altLang="en-US" dirty="0"/>
          </a:p>
        </p:txBody>
      </p:sp>
      <p:sp>
        <p:nvSpPr>
          <p:cNvPr id="1028" name="Text Box DG"/>
          <p:cNvSpPr txBox="1">
            <a:spLocks noChangeArrowheads="1"/>
          </p:cNvSpPr>
          <p:nvPr/>
        </p:nvSpPr>
        <p:spPr bwMode="auto">
          <a:xfrm>
            <a:off x="770467" y="446618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1067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32934" y="969"/>
            <a:ext cx="9275233" cy="99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n-US" dirty="0"/>
              <a:t>Haga clic para modificar el estilo de título del patrón</a:t>
            </a:r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C5763-D446-56AC-B761-57190DC7F7C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212" y="-310753"/>
            <a:ext cx="2413777" cy="1514740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9A7BB566-ADE6-1386-225C-548B3C60944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593" y="6618063"/>
            <a:ext cx="2018907" cy="130635"/>
          </a:xfrm>
          <a:prstGeom prst="rect">
            <a:avLst/>
          </a:prstGeom>
        </p:spPr>
      </p:pic>
      <p:grpSp>
        <p:nvGrpSpPr>
          <p:cNvPr id="1086" name="Group 1085">
            <a:extLst>
              <a:ext uri="{FF2B5EF4-FFF2-40B4-BE49-F238E27FC236}">
                <a16:creationId xmlns:a16="http://schemas.microsoft.com/office/drawing/2014/main" id="{E604BA25-E674-FCE5-E866-7431F5CC16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0049" y="6616390"/>
            <a:ext cx="9074052" cy="135813"/>
            <a:chOff x="1076500" y="4469696"/>
            <a:chExt cx="9628745" cy="144114"/>
          </a:xfrm>
        </p:grpSpPr>
        <p:pic>
          <p:nvPicPr>
            <p:cNvPr id="1087" name="Picture 1086" descr="de.png">
              <a:extLst>
                <a:ext uri="{FF2B5EF4-FFF2-40B4-BE49-F238E27FC236}">
                  <a16:creationId xmlns:a16="http://schemas.microsoft.com/office/drawing/2014/main" id="{B40BE549-331D-2824-D0CE-CC5DF336D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8" name="Picture 1087" descr="at.png">
              <a:extLst>
                <a:ext uri="{FF2B5EF4-FFF2-40B4-BE49-F238E27FC236}">
                  <a16:creationId xmlns:a16="http://schemas.microsoft.com/office/drawing/2014/main" id="{2F5DD257-80FD-6D95-5C26-54BCA4760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9" name="Picture 1088" descr="be.png">
              <a:extLst>
                <a:ext uri="{FF2B5EF4-FFF2-40B4-BE49-F238E27FC236}">
                  <a16:creationId xmlns:a16="http://schemas.microsoft.com/office/drawing/2014/main" id="{76C88C4B-2614-F625-8C47-09D335A39A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0" name="Picture 1089" descr="dk.png">
              <a:extLst>
                <a:ext uri="{FF2B5EF4-FFF2-40B4-BE49-F238E27FC236}">
                  <a16:creationId xmlns:a16="http://schemas.microsoft.com/office/drawing/2014/main" id="{3192BDDC-7946-EB8E-FF4D-C48B1F8CA6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1" name="Picture 1090" descr="es.png">
              <a:extLst>
                <a:ext uri="{FF2B5EF4-FFF2-40B4-BE49-F238E27FC236}">
                  <a16:creationId xmlns:a16="http://schemas.microsoft.com/office/drawing/2014/main" id="{A18A24AE-2D34-57BC-4EFE-1648D8A180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2" name="Picture 1091" descr="ee.png">
              <a:extLst>
                <a:ext uri="{FF2B5EF4-FFF2-40B4-BE49-F238E27FC236}">
                  <a16:creationId xmlns:a16="http://schemas.microsoft.com/office/drawing/2014/main" id="{0591FD4A-584F-31CD-5FFF-D5E03F6E7B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3" name="Picture 1092" descr="fi.png">
              <a:extLst>
                <a:ext uri="{FF2B5EF4-FFF2-40B4-BE49-F238E27FC236}">
                  <a16:creationId xmlns:a16="http://schemas.microsoft.com/office/drawing/2014/main" id="{DE78B1A9-868B-14D0-9ED4-EE706F1A9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4" name="Picture 1093" descr="fr.png">
              <a:extLst>
                <a:ext uri="{FF2B5EF4-FFF2-40B4-BE49-F238E27FC236}">
                  <a16:creationId xmlns:a16="http://schemas.microsoft.com/office/drawing/2014/main" id="{79A9831B-9352-D797-7CA7-4EF63A9541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5" name="Picture 1094" descr="gr.png">
              <a:extLst>
                <a:ext uri="{FF2B5EF4-FFF2-40B4-BE49-F238E27FC236}">
                  <a16:creationId xmlns:a16="http://schemas.microsoft.com/office/drawing/2014/main" id="{BD3053BC-44F4-1B76-EE84-B5B111AC04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6" name="Picture 1095" descr="hu.png">
              <a:extLst>
                <a:ext uri="{FF2B5EF4-FFF2-40B4-BE49-F238E27FC236}">
                  <a16:creationId xmlns:a16="http://schemas.microsoft.com/office/drawing/2014/main" id="{02F1E759-3FC3-782C-AADC-C018DEF545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7" name="Picture 1096" descr="ie.png">
              <a:extLst>
                <a:ext uri="{FF2B5EF4-FFF2-40B4-BE49-F238E27FC236}">
                  <a16:creationId xmlns:a16="http://schemas.microsoft.com/office/drawing/2014/main" id="{DD82188C-11A3-6DD2-FA00-B34564C979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8" name="Picture 1097" descr="it.png">
              <a:extLst>
                <a:ext uri="{FF2B5EF4-FFF2-40B4-BE49-F238E27FC236}">
                  <a16:creationId xmlns:a16="http://schemas.microsoft.com/office/drawing/2014/main" id="{E19209A9-B14B-F528-0903-E6E98D5CBE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9" name="Picture 1098" descr="lu.png">
              <a:extLst>
                <a:ext uri="{FF2B5EF4-FFF2-40B4-BE49-F238E27FC236}">
                  <a16:creationId xmlns:a16="http://schemas.microsoft.com/office/drawing/2014/main" id="{92125B0F-5483-E8FD-21C3-2F09821470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0" name="Picture 1099" descr="no.png">
              <a:extLst>
                <a:ext uri="{FF2B5EF4-FFF2-40B4-BE49-F238E27FC236}">
                  <a16:creationId xmlns:a16="http://schemas.microsoft.com/office/drawing/2014/main" id="{A7D444F6-398A-D39A-437B-99E78C98D5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1" name="Picture 1100" descr="nl.png">
              <a:extLst>
                <a:ext uri="{FF2B5EF4-FFF2-40B4-BE49-F238E27FC236}">
                  <a16:creationId xmlns:a16="http://schemas.microsoft.com/office/drawing/2014/main" id="{93437D63-EB3C-F814-4B92-BC5F005A37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2" name="Picture 1101" descr="pl.png">
              <a:extLst>
                <a:ext uri="{FF2B5EF4-FFF2-40B4-BE49-F238E27FC236}">
                  <a16:creationId xmlns:a16="http://schemas.microsoft.com/office/drawing/2014/main" id="{3175FF3D-9CA5-AB4B-34CA-3B3C054F9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3" name="Picture 1102" descr="pt.png">
              <a:extLst>
                <a:ext uri="{FF2B5EF4-FFF2-40B4-BE49-F238E27FC236}">
                  <a16:creationId xmlns:a16="http://schemas.microsoft.com/office/drawing/2014/main" id="{72B0ADC3-1E81-0D4B-C98D-B3BD6B099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4" name="Picture 1103" descr="cz.png">
              <a:extLst>
                <a:ext uri="{FF2B5EF4-FFF2-40B4-BE49-F238E27FC236}">
                  <a16:creationId xmlns:a16="http://schemas.microsoft.com/office/drawing/2014/main" id="{9F11DAF4-5BE2-A574-A4D0-C94608412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5" name="Picture 1104" descr="ro.png">
              <a:extLst>
                <a:ext uri="{FF2B5EF4-FFF2-40B4-BE49-F238E27FC236}">
                  <a16:creationId xmlns:a16="http://schemas.microsoft.com/office/drawing/2014/main" id="{029F9E82-5753-05A4-9625-36A12D49F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6" name="Picture 1105" descr="se.png">
              <a:extLst>
                <a:ext uri="{FF2B5EF4-FFF2-40B4-BE49-F238E27FC236}">
                  <a16:creationId xmlns:a16="http://schemas.microsoft.com/office/drawing/2014/main" id="{CC607452-20BC-050C-411D-5C0430F664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7" name="Picture 1106" descr="ch.png">
              <a:extLst>
                <a:ext uri="{FF2B5EF4-FFF2-40B4-BE49-F238E27FC236}">
                  <a16:creationId xmlns:a16="http://schemas.microsoft.com/office/drawing/2014/main" id="{424A2A49-62A2-C866-A5C7-3568EF5A34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8" name="Picture 1107" descr="uk.png">
              <a:extLst>
                <a:ext uri="{FF2B5EF4-FFF2-40B4-BE49-F238E27FC236}">
                  <a16:creationId xmlns:a16="http://schemas.microsoft.com/office/drawing/2014/main" id="{8CA5AB5C-91A2-0A96-2F25-C8ADBE3AED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9" name="Picture 1108">
              <a:extLst>
                <a:ext uri="{FF2B5EF4-FFF2-40B4-BE49-F238E27FC236}">
                  <a16:creationId xmlns:a16="http://schemas.microsoft.com/office/drawing/2014/main" id="{9786CBB1-8F4D-4377-2605-AD5B470CE9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10" name="Picture 1109">
              <a:extLst>
                <a:ext uri="{FF2B5EF4-FFF2-40B4-BE49-F238E27FC236}">
                  <a16:creationId xmlns:a16="http://schemas.microsoft.com/office/drawing/2014/main" id="{4F2C304A-C561-7F0B-C3DB-CCA138B92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11" name="Picture 1110" descr="ca.png">
              <a:extLst>
                <a:ext uri="{FF2B5EF4-FFF2-40B4-BE49-F238E27FC236}">
                  <a16:creationId xmlns:a16="http://schemas.microsoft.com/office/drawing/2014/main" id="{B85871D3-0596-C8B3-F2EC-4601D991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2" name="Picture 1111" descr="si.png">
              <a:extLst>
                <a:ext uri="{FF2B5EF4-FFF2-40B4-BE49-F238E27FC236}">
                  <a16:creationId xmlns:a16="http://schemas.microsoft.com/office/drawing/2014/main" id="{944C45BB-FFA8-0033-E34D-0121AFD16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3" name="CuadroTexto 1">
            <a:extLst>
              <a:ext uri="{FF2B5EF4-FFF2-40B4-BE49-F238E27FC236}">
                <a16:creationId xmlns:a16="http://schemas.microsoft.com/office/drawing/2014/main" id="{42422785-9807-D462-B3FD-BC88864399C3}"/>
              </a:ext>
            </a:extLst>
          </p:cNvPr>
          <p:cNvSpPr txBox="1"/>
          <p:nvPr userDrawn="1"/>
        </p:nvSpPr>
        <p:spPr>
          <a:xfrm>
            <a:off x="9130905" y="6294471"/>
            <a:ext cx="28504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4D4F53"/>
                </a:solidFill>
              </a:rPr>
              <a:t>SITIG-UAH </a:t>
            </a:r>
            <a:r>
              <a:rPr lang="en-GB" sz="1100" baseline="0" dirty="0">
                <a:solidFill>
                  <a:srgbClr val="4D4F53"/>
                </a:solidFill>
              </a:rPr>
              <a:t>– 15/11/2023 | </a:t>
            </a:r>
            <a:r>
              <a:rPr lang="en-GB" altLang="en-US" sz="1100" noProof="1">
                <a:solidFill>
                  <a:schemeClr val="bg2"/>
                </a:solidFill>
              </a:rPr>
              <a:t>Slide  </a:t>
            </a:r>
            <a:fld id="{ECB0B925-13D4-4C83-8F7E-38068998EA35}" type="slidenum">
              <a:rPr altLang="en-US" sz="1100" noProof="1" smtClean="0">
                <a:solidFill>
                  <a:schemeClr val="bg2"/>
                </a:solidFill>
              </a:rPr>
              <a:pPr/>
              <a:t>‹#›</a:t>
            </a:fld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8784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35" r:id="rId1"/>
    <p:sldLayoutId id="2147487536" r:id="rId2"/>
    <p:sldLayoutId id="2147487537" r:id="rId3"/>
    <p:sldLayoutId id="2147487538" r:id="rId4"/>
    <p:sldLayoutId id="2147487539" r:id="rId5"/>
    <p:sldLayoutId id="2147487540" r:id="rId6"/>
    <p:sldLayoutId id="2147487541" r:id="rId7"/>
    <p:sldLayoutId id="2147487542" r:id="rId8"/>
    <p:sldLayoutId id="2147487543" r:id="rId9"/>
    <p:sldLayoutId id="2147487544" r:id="rId10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dirty="0">
          <a:solidFill>
            <a:srgbClr val="FFFFFF"/>
          </a:solidFill>
          <a:latin typeface="Verdana"/>
          <a:ea typeface="MS PGothic" pitchFamily="34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457189" indent="-91437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2133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1079473" indent="-46988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2133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875320" indent="-65615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2133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673284" indent="-84453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2133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3469131" indent="-103079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2133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B2601E2-D315-D645-8FE2-2D9EF13C1F3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804" y="6556081"/>
            <a:ext cx="2182560" cy="14122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D3379EB-1FE5-C944-8FCA-96E0362A2F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16733" t="28956" r="16294" b="28994"/>
          <a:stretch/>
        </p:blipFill>
        <p:spPr>
          <a:xfrm>
            <a:off x="10701868" y="121921"/>
            <a:ext cx="1409713" cy="5554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795F228-4534-4C49-B940-F286B41BC43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26690" y="6569736"/>
            <a:ext cx="8660215" cy="129619"/>
            <a:chOff x="1076500" y="4469696"/>
            <a:chExt cx="9628745" cy="144114"/>
          </a:xfrm>
        </p:grpSpPr>
        <p:pic>
          <p:nvPicPr>
            <p:cNvPr id="33" name="Picture 32" descr="de.png">
              <a:extLst>
                <a:ext uri="{FF2B5EF4-FFF2-40B4-BE49-F238E27FC236}">
                  <a16:creationId xmlns:a16="http://schemas.microsoft.com/office/drawing/2014/main" id="{8499C94D-46C6-5145-A1F2-2A45B7EC4E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 descr="at.png">
              <a:extLst>
                <a:ext uri="{FF2B5EF4-FFF2-40B4-BE49-F238E27FC236}">
                  <a16:creationId xmlns:a16="http://schemas.microsoft.com/office/drawing/2014/main" id="{7A9BEA7A-10CD-6248-9AAB-D0A5C106D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>
              <a:extLst>
                <a:ext uri="{FF2B5EF4-FFF2-40B4-BE49-F238E27FC236}">
                  <a16:creationId xmlns:a16="http://schemas.microsoft.com/office/drawing/2014/main" id="{1DEB47BB-AB37-FB4B-A70A-4A98F78C0B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dk.png">
              <a:extLst>
                <a:ext uri="{FF2B5EF4-FFF2-40B4-BE49-F238E27FC236}">
                  <a16:creationId xmlns:a16="http://schemas.microsoft.com/office/drawing/2014/main" id="{F7E8212E-CE5A-B04D-9631-C622CEEBD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es.png">
              <a:extLst>
                <a:ext uri="{FF2B5EF4-FFF2-40B4-BE49-F238E27FC236}">
                  <a16:creationId xmlns:a16="http://schemas.microsoft.com/office/drawing/2014/main" id="{26C23BB9-4FBD-234B-B7AD-3B4BD68E7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ee.png">
              <a:extLst>
                <a:ext uri="{FF2B5EF4-FFF2-40B4-BE49-F238E27FC236}">
                  <a16:creationId xmlns:a16="http://schemas.microsoft.com/office/drawing/2014/main" id="{EAABBA7E-C587-6D46-9A7C-AE20479211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fi.png">
              <a:extLst>
                <a:ext uri="{FF2B5EF4-FFF2-40B4-BE49-F238E27FC236}">
                  <a16:creationId xmlns:a16="http://schemas.microsoft.com/office/drawing/2014/main" id="{E6ABD270-152E-B64A-A3FD-7DA5639EFC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fr.png">
              <a:extLst>
                <a:ext uri="{FF2B5EF4-FFF2-40B4-BE49-F238E27FC236}">
                  <a16:creationId xmlns:a16="http://schemas.microsoft.com/office/drawing/2014/main" id="{C0EDA117-514D-B644-9C5E-329E10C394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gr.png">
              <a:extLst>
                <a:ext uri="{FF2B5EF4-FFF2-40B4-BE49-F238E27FC236}">
                  <a16:creationId xmlns:a16="http://schemas.microsoft.com/office/drawing/2014/main" id="{4B0AC34B-9D52-864A-B0F9-F5F7229F2A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hu.png">
              <a:extLst>
                <a:ext uri="{FF2B5EF4-FFF2-40B4-BE49-F238E27FC236}">
                  <a16:creationId xmlns:a16="http://schemas.microsoft.com/office/drawing/2014/main" id="{473E8FE0-ECF3-AA48-96AA-11B6C1095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ie.png">
              <a:extLst>
                <a:ext uri="{FF2B5EF4-FFF2-40B4-BE49-F238E27FC236}">
                  <a16:creationId xmlns:a16="http://schemas.microsoft.com/office/drawing/2014/main" id="{C0ED0A0F-2956-4045-98CA-8B935B3F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it.png">
              <a:extLst>
                <a:ext uri="{FF2B5EF4-FFF2-40B4-BE49-F238E27FC236}">
                  <a16:creationId xmlns:a16="http://schemas.microsoft.com/office/drawing/2014/main" id="{D85F234A-F895-9441-8211-269BF8D75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lu.png">
              <a:extLst>
                <a:ext uri="{FF2B5EF4-FFF2-40B4-BE49-F238E27FC236}">
                  <a16:creationId xmlns:a16="http://schemas.microsoft.com/office/drawing/2014/main" id="{F2A62EA0-6390-9E4D-A7DB-6D88CB694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no.png">
              <a:extLst>
                <a:ext uri="{FF2B5EF4-FFF2-40B4-BE49-F238E27FC236}">
                  <a16:creationId xmlns:a16="http://schemas.microsoft.com/office/drawing/2014/main" id="{F0782447-11F7-A34A-AD0C-CF844EC85B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nl.png">
              <a:extLst>
                <a:ext uri="{FF2B5EF4-FFF2-40B4-BE49-F238E27FC236}">
                  <a16:creationId xmlns:a16="http://schemas.microsoft.com/office/drawing/2014/main" id="{F80CAEC9-A1FF-AE42-9C5E-D214D93F1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pl.png">
              <a:extLst>
                <a:ext uri="{FF2B5EF4-FFF2-40B4-BE49-F238E27FC236}">
                  <a16:creationId xmlns:a16="http://schemas.microsoft.com/office/drawing/2014/main" id="{619BCC60-2884-874E-85FB-334FAB1D2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pt.png">
              <a:extLst>
                <a:ext uri="{FF2B5EF4-FFF2-40B4-BE49-F238E27FC236}">
                  <a16:creationId xmlns:a16="http://schemas.microsoft.com/office/drawing/2014/main" id="{B3BC0347-BFE1-B64B-B40C-79CFC962A6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cz.png">
              <a:extLst>
                <a:ext uri="{FF2B5EF4-FFF2-40B4-BE49-F238E27FC236}">
                  <a16:creationId xmlns:a16="http://schemas.microsoft.com/office/drawing/2014/main" id="{CCB5909D-5B71-F640-A3CF-48E79BBF6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ro.png">
              <a:extLst>
                <a:ext uri="{FF2B5EF4-FFF2-40B4-BE49-F238E27FC236}">
                  <a16:creationId xmlns:a16="http://schemas.microsoft.com/office/drawing/2014/main" id="{CED6EFE8-605A-F542-B1D6-8056ADBBBC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se.png">
              <a:extLst>
                <a:ext uri="{FF2B5EF4-FFF2-40B4-BE49-F238E27FC236}">
                  <a16:creationId xmlns:a16="http://schemas.microsoft.com/office/drawing/2014/main" id="{C000DF7C-8E98-B448-827F-11756CAAD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ch.png">
              <a:extLst>
                <a:ext uri="{FF2B5EF4-FFF2-40B4-BE49-F238E27FC236}">
                  <a16:creationId xmlns:a16="http://schemas.microsoft.com/office/drawing/2014/main" id="{232FD42B-7A15-574B-B8BE-E2042D5ED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uk.png">
              <a:extLst>
                <a:ext uri="{FF2B5EF4-FFF2-40B4-BE49-F238E27FC236}">
                  <a16:creationId xmlns:a16="http://schemas.microsoft.com/office/drawing/2014/main" id="{FD8B027B-F26D-7B49-B8DD-830C0F1ED7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0D4FE79-E6AA-3B4F-8ADF-1B91995251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7D53560-AF68-794E-942C-181A710748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57" name="Picture 56" descr="ca.png">
              <a:extLst>
                <a:ext uri="{FF2B5EF4-FFF2-40B4-BE49-F238E27FC236}">
                  <a16:creationId xmlns:a16="http://schemas.microsoft.com/office/drawing/2014/main" id="{25BCE5D7-77F6-1C46-8D21-21932F49CB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i.png">
              <a:extLst>
                <a:ext uri="{FF2B5EF4-FFF2-40B4-BE49-F238E27FC236}">
                  <a16:creationId xmlns:a16="http://schemas.microsoft.com/office/drawing/2014/main" id="{89202708-1853-6041-80C2-6FDF3FBFFF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F1AEDC3-B6C3-B6E0-C55C-B6FF713336FA}"/>
              </a:ext>
            </a:extLst>
          </p:cNvPr>
          <p:cNvSpPr txBox="1"/>
          <p:nvPr userDrawn="1"/>
        </p:nvSpPr>
        <p:spPr>
          <a:xfrm>
            <a:off x="9130905" y="6294471"/>
            <a:ext cx="28504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rgbClr val="4D4F53"/>
                </a:solidFill>
              </a:rPr>
              <a:t>SITIG-UAH </a:t>
            </a:r>
            <a:r>
              <a:rPr lang="en-GB" sz="1100" baseline="0" dirty="0">
                <a:solidFill>
                  <a:srgbClr val="4D4F53"/>
                </a:solidFill>
              </a:rPr>
              <a:t>– 15/11/2023 | </a:t>
            </a:r>
            <a:r>
              <a:rPr lang="en-GB" altLang="en-US" sz="1100" noProof="1">
                <a:solidFill>
                  <a:schemeClr val="bg2"/>
                </a:solidFill>
              </a:rPr>
              <a:t>Slide  </a:t>
            </a:r>
            <a:fld id="{ECB0B925-13D4-4C83-8F7E-38068998EA35}" type="slidenum">
              <a:rPr altLang="en-US" sz="1100" noProof="1" smtClean="0">
                <a:solidFill>
                  <a:schemeClr val="bg2"/>
                </a:solidFill>
              </a:rPr>
              <a:pPr/>
              <a:t>‹#›</a:t>
            </a:fld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62311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46" r:id="rId1"/>
    <p:sldLayoutId id="2147487547" r:id="rId2"/>
    <p:sldLayoutId id="2147487548" r:id="rId3"/>
    <p:sldLayoutId id="2147487549" r:id="rId4"/>
    <p:sldLayoutId id="2147487550" r:id="rId5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6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github.com/ekhiroteta/BAM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53.pn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DC868A-8947-B6FD-7C22-2AB37E342EA6}"/>
              </a:ext>
            </a:extLst>
          </p:cNvPr>
          <p:cNvCxnSpPr>
            <a:cxnSpLocks/>
          </p:cNvCxnSpPr>
          <p:nvPr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9">
            <a:extLst>
              <a:ext uri="{FF2B5EF4-FFF2-40B4-BE49-F238E27FC236}">
                <a16:creationId xmlns:a16="http://schemas.microsoft.com/office/drawing/2014/main" id="{BA8C82AB-C751-C96D-E45F-8A2443970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907" y="2351782"/>
            <a:ext cx="82700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rPr>
              <a:t>Development medium-resolution BA at large scales using Google Earth Engine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1202D9B7-61A8-A3B4-F8EC-E36E3ECA3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467" y="4057734"/>
            <a:ext cx="4222631" cy="369332"/>
          </a:xfrm>
          <a:prstGeom prst="rect">
            <a:avLst/>
          </a:prstGeom>
          <a:solidFill>
            <a:srgbClr val="1C2D50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GB" altLang="en-US" sz="1800" u="sng" dirty="0">
                <a:solidFill>
                  <a:schemeClr val="bg1"/>
                </a:solidFill>
              </a:rPr>
              <a:t> Amin Khairoun</a:t>
            </a:r>
            <a:r>
              <a:rPr lang="en-GB" altLang="en-US" sz="1800" dirty="0">
                <a:solidFill>
                  <a:schemeClr val="bg1"/>
                </a:solidFill>
              </a:rPr>
              <a:t>, Emilio Chuvieco   </a:t>
            </a:r>
          </a:p>
        </p:txBody>
      </p:sp>
    </p:spTree>
    <p:extLst>
      <p:ext uri="{BB962C8B-B14F-4D97-AF65-F5344CB8AC3E}">
        <p14:creationId xmlns:p14="http://schemas.microsoft.com/office/powerpoint/2010/main" val="837033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DD18F3E-D831-C13D-C5C9-E1828191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BAMT tool – Solved issues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F8CDBF5-E875-804E-D3E9-68059A9D1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46" y="1228627"/>
            <a:ext cx="10257353" cy="5047885"/>
          </a:xfrm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The selection of single date of burning for contiguous patches is inaccurate &amp; computationally-demanding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Low signals in heterogeneous landscapes aren’t detected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FAF6B9-7980-1933-45DC-26CFEA9B576D}"/>
              </a:ext>
            </a:extLst>
          </p:cNvPr>
          <p:cNvGrpSpPr/>
          <p:nvPr/>
        </p:nvGrpSpPr>
        <p:grpSpPr>
          <a:xfrm>
            <a:off x="939685" y="2820196"/>
            <a:ext cx="7861349" cy="1631216"/>
            <a:chOff x="957440" y="3317346"/>
            <a:chExt cx="7861349" cy="1631216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A596F183-CE0D-4DD5-D2EC-22249F03334F}"/>
                </a:ext>
              </a:extLst>
            </p:cNvPr>
            <p:cNvSpPr/>
            <p:nvPr/>
          </p:nvSpPr>
          <p:spPr>
            <a:xfrm>
              <a:off x="957440" y="3397295"/>
              <a:ext cx="612559" cy="2685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AAFE52-E360-ECE4-F5C3-AEA12678173B}"/>
                </a:ext>
              </a:extLst>
            </p:cNvPr>
            <p:cNvSpPr txBox="1"/>
            <p:nvPr/>
          </p:nvSpPr>
          <p:spPr>
            <a:xfrm>
              <a:off x="1748900" y="3317346"/>
              <a:ext cx="706988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Assignment of independent pixel dates: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600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/>
                <a:t>The day of the highest signal using NBR index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/>
                <a:t>Use of active fire dates  </a:t>
              </a:r>
            </a:p>
            <a:p>
              <a:endParaRPr lang="en-GB" sz="1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id="{A82C0902-8F36-B676-1FCF-5E8C92880675}"/>
              </a:ext>
            </a:extLst>
          </p:cNvPr>
          <p:cNvSpPr/>
          <p:nvPr/>
        </p:nvSpPr>
        <p:spPr>
          <a:xfrm>
            <a:off x="939685" y="5207651"/>
            <a:ext cx="612559" cy="268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E3FC81-CD96-1A15-33CB-72F2CB819B6B}"/>
              </a:ext>
            </a:extLst>
          </p:cNvPr>
          <p:cNvSpPr txBox="1"/>
          <p:nvPr/>
        </p:nvSpPr>
        <p:spPr>
          <a:xfrm>
            <a:off x="1731146" y="5131809"/>
            <a:ext cx="7669390" cy="10582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Application of growing regions: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Growing from initial confirmed seeds using relaxed thresholds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084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DD18F3E-D831-C13D-C5C9-E1828191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Low BA signal improvement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AA79B-0986-E54B-2D3D-51C9F843B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51" y="2156121"/>
            <a:ext cx="4447945" cy="3486099"/>
          </a:xfrm>
          <a:prstGeom prst="rect">
            <a:avLst/>
          </a:prstGeom>
        </p:spPr>
      </p:pic>
      <p:sp>
        <p:nvSpPr>
          <p:cNvPr id="4" name="object 71">
            <a:extLst>
              <a:ext uri="{FF2B5EF4-FFF2-40B4-BE49-F238E27FC236}">
                <a16:creationId xmlns:a16="http://schemas.microsoft.com/office/drawing/2014/main" id="{CF373426-B706-76DB-B574-D06D884197A4}"/>
              </a:ext>
            </a:extLst>
          </p:cNvPr>
          <p:cNvSpPr/>
          <p:nvPr/>
        </p:nvSpPr>
        <p:spPr>
          <a:xfrm flipV="1">
            <a:off x="5366616" y="3802798"/>
            <a:ext cx="1397807" cy="167640"/>
          </a:xfrm>
          <a:custGeom>
            <a:avLst/>
            <a:gdLst/>
            <a:ahLst/>
            <a:cxnLst/>
            <a:rect l="l" t="t" r="r" b="b"/>
            <a:pathLst>
              <a:path w="1102995" h="118110">
                <a:moveTo>
                  <a:pt x="1052285" y="58864"/>
                </a:moveTo>
                <a:lnTo>
                  <a:pt x="988821" y="95884"/>
                </a:lnTo>
                <a:lnTo>
                  <a:pt x="986789" y="103631"/>
                </a:lnTo>
                <a:lnTo>
                  <a:pt x="993901" y="115823"/>
                </a:lnTo>
                <a:lnTo>
                  <a:pt x="1001649" y="117855"/>
                </a:lnTo>
                <a:lnTo>
                  <a:pt x="1080953" y="71627"/>
                </a:lnTo>
                <a:lnTo>
                  <a:pt x="1077594" y="71627"/>
                </a:lnTo>
                <a:lnTo>
                  <a:pt x="1077594" y="69849"/>
                </a:lnTo>
                <a:lnTo>
                  <a:pt x="1071117" y="69849"/>
                </a:lnTo>
                <a:lnTo>
                  <a:pt x="1052285" y="58864"/>
                </a:lnTo>
                <a:close/>
              </a:path>
              <a:path w="1102995" h="118110">
                <a:moveTo>
                  <a:pt x="1030623" y="46227"/>
                </a:moveTo>
                <a:lnTo>
                  <a:pt x="0" y="46227"/>
                </a:lnTo>
                <a:lnTo>
                  <a:pt x="0" y="71627"/>
                </a:lnTo>
                <a:lnTo>
                  <a:pt x="1030405" y="71627"/>
                </a:lnTo>
                <a:lnTo>
                  <a:pt x="1052285" y="58864"/>
                </a:lnTo>
                <a:lnTo>
                  <a:pt x="1030623" y="46227"/>
                </a:lnTo>
                <a:close/>
              </a:path>
              <a:path w="1102995" h="118110">
                <a:moveTo>
                  <a:pt x="1081002" y="46227"/>
                </a:moveTo>
                <a:lnTo>
                  <a:pt x="1077594" y="46227"/>
                </a:lnTo>
                <a:lnTo>
                  <a:pt x="1077594" y="71627"/>
                </a:lnTo>
                <a:lnTo>
                  <a:pt x="1080953" y="71627"/>
                </a:lnTo>
                <a:lnTo>
                  <a:pt x="1102740" y="58927"/>
                </a:lnTo>
                <a:lnTo>
                  <a:pt x="1081002" y="46227"/>
                </a:lnTo>
                <a:close/>
              </a:path>
              <a:path w="1102995" h="118110">
                <a:moveTo>
                  <a:pt x="1071117" y="47878"/>
                </a:moveTo>
                <a:lnTo>
                  <a:pt x="1052285" y="58864"/>
                </a:lnTo>
                <a:lnTo>
                  <a:pt x="1071117" y="69849"/>
                </a:lnTo>
                <a:lnTo>
                  <a:pt x="1071117" y="47878"/>
                </a:lnTo>
                <a:close/>
              </a:path>
              <a:path w="1102995" h="118110">
                <a:moveTo>
                  <a:pt x="1077594" y="47878"/>
                </a:moveTo>
                <a:lnTo>
                  <a:pt x="1071117" y="47878"/>
                </a:lnTo>
                <a:lnTo>
                  <a:pt x="1071117" y="69849"/>
                </a:lnTo>
                <a:lnTo>
                  <a:pt x="1077594" y="69849"/>
                </a:lnTo>
                <a:lnTo>
                  <a:pt x="1077594" y="47878"/>
                </a:lnTo>
                <a:close/>
              </a:path>
              <a:path w="1102995" h="118110">
                <a:moveTo>
                  <a:pt x="1001649" y="0"/>
                </a:moveTo>
                <a:lnTo>
                  <a:pt x="993901" y="2031"/>
                </a:lnTo>
                <a:lnTo>
                  <a:pt x="990345" y="8000"/>
                </a:lnTo>
                <a:lnTo>
                  <a:pt x="986789" y="14096"/>
                </a:lnTo>
                <a:lnTo>
                  <a:pt x="988821" y="21843"/>
                </a:lnTo>
                <a:lnTo>
                  <a:pt x="1052285" y="58864"/>
                </a:lnTo>
                <a:lnTo>
                  <a:pt x="1071117" y="47878"/>
                </a:lnTo>
                <a:lnTo>
                  <a:pt x="1077594" y="47878"/>
                </a:lnTo>
                <a:lnTo>
                  <a:pt x="1077594" y="46227"/>
                </a:lnTo>
                <a:lnTo>
                  <a:pt x="1081002" y="46227"/>
                </a:lnTo>
                <a:lnTo>
                  <a:pt x="1007744" y="3428"/>
                </a:lnTo>
                <a:lnTo>
                  <a:pt x="100164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5CD22-4BE0-4F28-0456-3A45D274DCF1}"/>
              </a:ext>
            </a:extLst>
          </p:cNvPr>
          <p:cNvSpPr/>
          <p:nvPr/>
        </p:nvSpPr>
        <p:spPr>
          <a:xfrm>
            <a:off x="5065828" y="2814320"/>
            <a:ext cx="2060344" cy="926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Relaxed conditional growing region: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2 km around 3x3 seeds</a:t>
            </a:r>
            <a:endParaRPr lang="en-US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3E1387-8ABD-4350-EE01-7D6877E2A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743" y="2138604"/>
            <a:ext cx="4447945" cy="348609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EB9E5E-8DA7-8E97-3BBA-C5107142574F}"/>
              </a:ext>
            </a:extLst>
          </p:cNvPr>
          <p:cNvSpPr/>
          <p:nvPr/>
        </p:nvSpPr>
        <p:spPr>
          <a:xfrm>
            <a:off x="4997652" y="3899170"/>
            <a:ext cx="2196696" cy="1988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Probability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Post NBR2 and </a:t>
            </a:r>
          </a:p>
          <a:p>
            <a:r>
              <a:rPr lang="en-US" sz="1400" dirty="0">
                <a:solidFill>
                  <a:schemeClr val="tx1"/>
                </a:solidFill>
              </a:rPr>
              <a:t>    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Red and NIR differences (avoid crop harvest confusion)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FB65B84-A4CA-C54B-CFBA-9900ABB85292}"/>
              </a:ext>
            </a:extLst>
          </p:cNvPr>
          <p:cNvSpPr/>
          <p:nvPr/>
        </p:nvSpPr>
        <p:spPr>
          <a:xfrm>
            <a:off x="623969" y="1444651"/>
            <a:ext cx="4118812" cy="926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Post image composite (NBR2, NIR, Red)</a:t>
            </a:r>
            <a:endParaRPr lang="en-US" sz="1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2E2F74-495E-11F2-F221-0362574CED9B}"/>
              </a:ext>
            </a:extLst>
          </p:cNvPr>
          <p:cNvSpPr/>
          <p:nvPr/>
        </p:nvSpPr>
        <p:spPr>
          <a:xfrm>
            <a:off x="7330309" y="1596310"/>
            <a:ext cx="4118812" cy="622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Mapped BA against MCD64A1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7745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71">
            <a:extLst>
              <a:ext uri="{FF2B5EF4-FFF2-40B4-BE49-F238E27FC236}">
                <a16:creationId xmlns:a16="http://schemas.microsoft.com/office/drawing/2014/main" id="{CF373426-B706-76DB-B574-D06D884197A4}"/>
              </a:ext>
            </a:extLst>
          </p:cNvPr>
          <p:cNvSpPr/>
          <p:nvPr/>
        </p:nvSpPr>
        <p:spPr>
          <a:xfrm flipV="1">
            <a:off x="5533852" y="3876997"/>
            <a:ext cx="1397807" cy="167640"/>
          </a:xfrm>
          <a:custGeom>
            <a:avLst/>
            <a:gdLst/>
            <a:ahLst/>
            <a:cxnLst/>
            <a:rect l="l" t="t" r="r" b="b"/>
            <a:pathLst>
              <a:path w="1102995" h="118110">
                <a:moveTo>
                  <a:pt x="1052285" y="58864"/>
                </a:moveTo>
                <a:lnTo>
                  <a:pt x="988821" y="95884"/>
                </a:lnTo>
                <a:lnTo>
                  <a:pt x="986789" y="103631"/>
                </a:lnTo>
                <a:lnTo>
                  <a:pt x="993901" y="115823"/>
                </a:lnTo>
                <a:lnTo>
                  <a:pt x="1001649" y="117855"/>
                </a:lnTo>
                <a:lnTo>
                  <a:pt x="1080953" y="71627"/>
                </a:lnTo>
                <a:lnTo>
                  <a:pt x="1077594" y="71627"/>
                </a:lnTo>
                <a:lnTo>
                  <a:pt x="1077594" y="69849"/>
                </a:lnTo>
                <a:lnTo>
                  <a:pt x="1071117" y="69849"/>
                </a:lnTo>
                <a:lnTo>
                  <a:pt x="1052285" y="58864"/>
                </a:lnTo>
                <a:close/>
              </a:path>
              <a:path w="1102995" h="118110">
                <a:moveTo>
                  <a:pt x="1030623" y="46227"/>
                </a:moveTo>
                <a:lnTo>
                  <a:pt x="0" y="46227"/>
                </a:lnTo>
                <a:lnTo>
                  <a:pt x="0" y="71627"/>
                </a:lnTo>
                <a:lnTo>
                  <a:pt x="1030405" y="71627"/>
                </a:lnTo>
                <a:lnTo>
                  <a:pt x="1052285" y="58864"/>
                </a:lnTo>
                <a:lnTo>
                  <a:pt x="1030623" y="46227"/>
                </a:lnTo>
                <a:close/>
              </a:path>
              <a:path w="1102995" h="118110">
                <a:moveTo>
                  <a:pt x="1081002" y="46227"/>
                </a:moveTo>
                <a:lnTo>
                  <a:pt x="1077594" y="46227"/>
                </a:lnTo>
                <a:lnTo>
                  <a:pt x="1077594" y="71627"/>
                </a:lnTo>
                <a:lnTo>
                  <a:pt x="1080953" y="71627"/>
                </a:lnTo>
                <a:lnTo>
                  <a:pt x="1102740" y="58927"/>
                </a:lnTo>
                <a:lnTo>
                  <a:pt x="1081002" y="46227"/>
                </a:lnTo>
                <a:close/>
              </a:path>
              <a:path w="1102995" h="118110">
                <a:moveTo>
                  <a:pt x="1071117" y="47878"/>
                </a:moveTo>
                <a:lnTo>
                  <a:pt x="1052285" y="58864"/>
                </a:lnTo>
                <a:lnTo>
                  <a:pt x="1071117" y="69849"/>
                </a:lnTo>
                <a:lnTo>
                  <a:pt x="1071117" y="47878"/>
                </a:lnTo>
                <a:close/>
              </a:path>
              <a:path w="1102995" h="118110">
                <a:moveTo>
                  <a:pt x="1077594" y="47878"/>
                </a:moveTo>
                <a:lnTo>
                  <a:pt x="1071117" y="47878"/>
                </a:lnTo>
                <a:lnTo>
                  <a:pt x="1071117" y="69849"/>
                </a:lnTo>
                <a:lnTo>
                  <a:pt x="1077594" y="69849"/>
                </a:lnTo>
                <a:lnTo>
                  <a:pt x="1077594" y="47878"/>
                </a:lnTo>
                <a:close/>
              </a:path>
              <a:path w="1102995" h="118110">
                <a:moveTo>
                  <a:pt x="1001649" y="0"/>
                </a:moveTo>
                <a:lnTo>
                  <a:pt x="993901" y="2031"/>
                </a:lnTo>
                <a:lnTo>
                  <a:pt x="990345" y="8000"/>
                </a:lnTo>
                <a:lnTo>
                  <a:pt x="986789" y="14096"/>
                </a:lnTo>
                <a:lnTo>
                  <a:pt x="988821" y="21843"/>
                </a:lnTo>
                <a:lnTo>
                  <a:pt x="1052285" y="58864"/>
                </a:lnTo>
                <a:lnTo>
                  <a:pt x="1071117" y="47878"/>
                </a:lnTo>
                <a:lnTo>
                  <a:pt x="1077594" y="47878"/>
                </a:lnTo>
                <a:lnTo>
                  <a:pt x="1077594" y="46227"/>
                </a:lnTo>
                <a:lnTo>
                  <a:pt x="1081002" y="46227"/>
                </a:lnTo>
                <a:lnTo>
                  <a:pt x="1007744" y="3428"/>
                </a:lnTo>
                <a:lnTo>
                  <a:pt x="100164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B5CD22-4BE0-4F28-0456-3A45D274DCF1}"/>
              </a:ext>
            </a:extLst>
          </p:cNvPr>
          <p:cNvSpPr/>
          <p:nvPr/>
        </p:nvSpPr>
        <p:spPr>
          <a:xfrm>
            <a:off x="4813430" y="3114099"/>
            <a:ext cx="2838653" cy="622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Morphological operations: Opening followed by closing with 3x3 kernel </a:t>
            </a:r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EB9E5E-8DA7-8E97-3BBA-C5107142574F}"/>
              </a:ext>
            </a:extLst>
          </p:cNvPr>
          <p:cNvSpPr/>
          <p:nvPr/>
        </p:nvSpPr>
        <p:spPr>
          <a:xfrm>
            <a:off x="4997652" y="3899170"/>
            <a:ext cx="2196696" cy="1988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B68324-2D86-F524-D607-DF5BD18FC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54" y="2156121"/>
            <a:ext cx="4447946" cy="34931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A99C729-1AF7-8B64-ED49-E34F1BF36D1E}"/>
              </a:ext>
            </a:extLst>
          </p:cNvPr>
          <p:cNvGrpSpPr/>
          <p:nvPr/>
        </p:nvGrpSpPr>
        <p:grpSpPr>
          <a:xfrm>
            <a:off x="2730131" y="1208696"/>
            <a:ext cx="2420019" cy="1293278"/>
            <a:chOff x="9275110" y="1114642"/>
            <a:chExt cx="2420019" cy="129327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7849EF4-980E-F731-23E0-DCEB081FF0BC}"/>
                </a:ext>
              </a:extLst>
            </p:cNvPr>
            <p:cNvCxnSpPr>
              <a:cxnSpLocks/>
            </p:cNvCxnSpPr>
            <p:nvPr/>
          </p:nvCxnSpPr>
          <p:spPr>
            <a:xfrm>
              <a:off x="10485120" y="1737360"/>
              <a:ext cx="0" cy="41876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39B140-7936-FA6C-571E-D7D4C8AF3126}"/>
                </a:ext>
              </a:extLst>
            </p:cNvPr>
            <p:cNvSpPr/>
            <p:nvPr/>
          </p:nvSpPr>
          <p:spPr>
            <a:xfrm>
              <a:off x="9275110" y="1114642"/>
              <a:ext cx="2420019" cy="6227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Filtered: No seed is inside + Morphological operations</a:t>
              </a:r>
              <a:endParaRPr lang="en-US" sz="14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F79EA4C-2F88-BB4F-60E0-693B396D56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99600" y="1737360"/>
              <a:ext cx="985520" cy="67056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D3232E3-629A-2430-95B3-3FC384B5A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312" y="2223846"/>
            <a:ext cx="4447946" cy="34931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E40F2A-E60F-2FA2-F07A-0442538F6B9A}"/>
              </a:ext>
            </a:extLst>
          </p:cNvPr>
          <p:cNvSpPr txBox="1"/>
          <p:nvPr/>
        </p:nvSpPr>
        <p:spPr>
          <a:xfrm>
            <a:off x="8335191" y="1733017"/>
            <a:ext cx="29041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Date (%Y% JD): 2019264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10463168-9D54-2702-8549-1A30DE60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Low BA signal improvement</a:t>
            </a:r>
          </a:p>
        </p:txBody>
      </p:sp>
    </p:spTree>
    <p:extLst>
      <p:ext uri="{BB962C8B-B14F-4D97-AF65-F5344CB8AC3E}">
        <p14:creationId xmlns:p14="http://schemas.microsoft.com/office/powerpoint/2010/main" val="81428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BD5D4D8-FC5E-4953-A4B8-E817625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783763" cy="622718"/>
          </a:xfrm>
        </p:spPr>
        <p:txBody>
          <a:bodyPr/>
          <a:lstStyle/>
          <a:p>
            <a:r>
              <a:rPr lang="en-GB" sz="3200" dirty="0"/>
              <a:t>Preliminary results: Amazonia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B289B-BD5C-969A-5750-2BF9C49B928F}"/>
              </a:ext>
            </a:extLst>
          </p:cNvPr>
          <p:cNvSpPr/>
          <p:nvPr/>
        </p:nvSpPr>
        <p:spPr>
          <a:xfrm>
            <a:off x="158121" y="2386121"/>
            <a:ext cx="3238564" cy="2085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FF0000"/>
                </a:solidFill>
              </a:rPr>
              <a:t>On average (Only Landsat):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78% higher than FireCCI51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44% higher than MCD64A1</a:t>
            </a:r>
          </a:p>
        </p:txBody>
      </p:sp>
      <p:pic>
        <p:nvPicPr>
          <p:cNvPr id="3" name="Picture 2" descr="A graph showing a graph&#10;&#10;Description automatically generated with medium confidence">
            <a:extLst>
              <a:ext uri="{FF2B5EF4-FFF2-40B4-BE49-F238E27FC236}">
                <a16:creationId xmlns:a16="http://schemas.microsoft.com/office/drawing/2014/main" id="{51747CA1-FC1F-350C-BEA1-B8579CF1E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753228"/>
            <a:ext cx="7522346" cy="37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91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BD5D4D8-FC5E-4953-A4B8-E817625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783763" cy="622718"/>
          </a:xfrm>
        </p:spPr>
        <p:txBody>
          <a:bodyPr/>
          <a:lstStyle/>
          <a:p>
            <a:r>
              <a:rPr lang="en-GB" sz="3200" dirty="0"/>
              <a:t>Preliminary results: Siberia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B289B-BD5C-969A-5750-2BF9C49B928F}"/>
              </a:ext>
            </a:extLst>
          </p:cNvPr>
          <p:cNvSpPr/>
          <p:nvPr/>
        </p:nvSpPr>
        <p:spPr>
          <a:xfrm>
            <a:off x="186432" y="2508320"/>
            <a:ext cx="3586958" cy="245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 increase in 2017-2021 and drop in 2022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Lower than global products: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Small effect of small fires + balance between omission and commission errors</a:t>
            </a:r>
          </a:p>
        </p:txBody>
      </p:sp>
      <p:pic>
        <p:nvPicPr>
          <p:cNvPr id="4" name="Picture 3" descr="A graph showing the growth of a stock market&#10;&#10;Description automatically generated with medium confidence">
            <a:extLst>
              <a:ext uri="{FF2B5EF4-FFF2-40B4-BE49-F238E27FC236}">
                <a16:creationId xmlns:a16="http://schemas.microsoft.com/office/drawing/2014/main" id="{B5150435-E01C-4380-043E-60FF60D28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" t="986"/>
          <a:stretch/>
        </p:blipFill>
        <p:spPr>
          <a:xfrm>
            <a:off x="3773390" y="1749660"/>
            <a:ext cx="8040885" cy="397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57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BD5D4D8-FC5E-4953-A4B8-E817625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783763" cy="622718"/>
          </a:xfrm>
        </p:spPr>
        <p:txBody>
          <a:bodyPr/>
          <a:lstStyle/>
          <a:p>
            <a:r>
              <a:rPr lang="en-GB" sz="3200" dirty="0"/>
              <a:t>Preliminary results: Siberia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B289B-BD5C-969A-5750-2BF9C49B928F}"/>
              </a:ext>
            </a:extLst>
          </p:cNvPr>
          <p:cNvSpPr/>
          <p:nvPr/>
        </p:nvSpPr>
        <p:spPr>
          <a:xfrm>
            <a:off x="186432" y="2508320"/>
            <a:ext cx="3586958" cy="245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average 33% of fires occur in peatlands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 increase in 2020-2021 affected more than 1% of peatland extent</a:t>
            </a:r>
          </a:p>
        </p:txBody>
      </p:sp>
      <p:pic>
        <p:nvPicPr>
          <p:cNvPr id="3" name="Picture 2" descr="A graph with lines and a line in the middle&#10;&#10;Description automatically generated with medium confidence">
            <a:extLst>
              <a:ext uri="{FF2B5EF4-FFF2-40B4-BE49-F238E27FC236}">
                <a16:creationId xmlns:a16="http://schemas.microsoft.com/office/drawing/2014/main" id="{546B76D0-F292-4B65-ADB1-6A4A4F9CB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259" y="1953088"/>
            <a:ext cx="7906731" cy="37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08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EBD5D4D8-FC5E-4953-A4B8-E817625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783763" cy="622718"/>
          </a:xfrm>
        </p:spPr>
        <p:txBody>
          <a:bodyPr/>
          <a:lstStyle/>
          <a:p>
            <a:r>
              <a:rPr lang="en-GB" sz="3200" dirty="0"/>
              <a:t>Fire date correction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B289B-BD5C-969A-5750-2BF9C49B928F}"/>
              </a:ext>
            </a:extLst>
          </p:cNvPr>
          <p:cNvSpPr/>
          <p:nvPr/>
        </p:nvSpPr>
        <p:spPr>
          <a:xfrm>
            <a:off x="186431" y="2508320"/>
            <a:ext cx="3826275" cy="24598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low number of observations, delayed fire detection is observed compared to active fires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Wingdings" panose="05000000000000000000" pitchFamily="2" charset="2"/>
              </a:rPr>
              <a:t> Date reassignment using active fires (Voronoi diagram)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 descr="A green and orange map&#10;&#10;Description automatically generated with medium confidence">
            <a:extLst>
              <a:ext uri="{FF2B5EF4-FFF2-40B4-BE49-F238E27FC236}">
                <a16:creationId xmlns:a16="http://schemas.microsoft.com/office/drawing/2014/main" id="{5414774A-C5B5-1E4F-3136-CF63140A6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5824" r="3203" b="7573"/>
          <a:stretch/>
        </p:blipFill>
        <p:spPr>
          <a:xfrm>
            <a:off x="4616388" y="1376382"/>
            <a:ext cx="6983983" cy="4545024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9DF94A2A-0ECD-8691-6404-1487131180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76286" y="3880650"/>
            <a:ext cx="1409333" cy="506031"/>
          </a:xfrm>
          <a:prstGeom prst="bentConnector3">
            <a:avLst>
              <a:gd name="adj1" fmla="val 9976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CBB76192-A908-DFFB-27CE-48860B03D9C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8325" y="3902851"/>
            <a:ext cx="1409331" cy="461633"/>
          </a:xfrm>
          <a:prstGeom prst="bentConnector3">
            <a:avLst>
              <a:gd name="adj1" fmla="val -102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574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veral different colors of clouds&#10;&#10;Description automatically generated with medium confidence">
            <a:extLst>
              <a:ext uri="{FF2B5EF4-FFF2-40B4-BE49-F238E27FC236}">
                <a16:creationId xmlns:a16="http://schemas.microsoft.com/office/drawing/2014/main" id="{977EBA0D-9451-8C30-8B31-22281FDB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3200" r="2289" b="9256"/>
          <a:stretch/>
        </p:blipFill>
        <p:spPr>
          <a:xfrm>
            <a:off x="4545365" y="1328924"/>
            <a:ext cx="7115537" cy="461367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BD5D4D8-FC5E-4953-A4B8-E817625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783763" cy="622718"/>
          </a:xfrm>
        </p:spPr>
        <p:txBody>
          <a:bodyPr/>
          <a:lstStyle/>
          <a:p>
            <a:r>
              <a:rPr lang="en-GB" sz="3200" dirty="0"/>
              <a:t>Complementation of fire patches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B289B-BD5C-969A-5750-2BF9C49B928F}"/>
              </a:ext>
            </a:extLst>
          </p:cNvPr>
          <p:cNvSpPr/>
          <p:nvPr/>
        </p:nvSpPr>
        <p:spPr>
          <a:xfrm>
            <a:off x="186431" y="2508320"/>
            <a:ext cx="3826275" cy="24598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low number of observations, some parts of fire patches are undetected (year 2012)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  <a:sym typeface="Wingdings" panose="05000000000000000000" pitchFamily="2" charset="2"/>
              </a:rPr>
              <a:t>  Complementation using VIIRS or MODIS active fires using along scan and along track pixel dimensions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9DF94A2A-0ECD-8691-6404-1487131180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576286" y="3880650"/>
            <a:ext cx="1409333" cy="506031"/>
          </a:xfrm>
          <a:prstGeom prst="bentConnector3">
            <a:avLst>
              <a:gd name="adj1" fmla="val 9976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CBB76192-A908-DFFB-27CE-48860B03D9C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38325" y="3902851"/>
            <a:ext cx="1409331" cy="461633"/>
          </a:xfrm>
          <a:prstGeom prst="bentConnector3">
            <a:avLst>
              <a:gd name="adj1" fmla="val -1024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88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E390CE3-6743-C8C4-CCE5-FD89E6293F2A}"/>
              </a:ext>
            </a:extLst>
          </p:cNvPr>
          <p:cNvSpPr txBox="1"/>
          <p:nvPr/>
        </p:nvSpPr>
        <p:spPr>
          <a:xfrm>
            <a:off x="163285" y="2787606"/>
            <a:ext cx="4643536" cy="169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Burning depth = f(JD, BA)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linear regression for each 25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 percentile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MS PGothic" charset="-128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BD5D4D8-FC5E-4953-A4B8-E817625C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9285569" cy="622718"/>
          </a:xfrm>
        </p:spPr>
        <p:txBody>
          <a:bodyPr/>
          <a:lstStyle/>
          <a:p>
            <a:r>
              <a:rPr lang="en-US" sz="3200" kern="0" dirty="0"/>
              <a:t>Future activities: Peatland </a:t>
            </a:r>
            <a:r>
              <a:rPr lang="en-GB" sz="3200" dirty="0"/>
              <a:t>Carbon modelling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19330-240E-DE13-6A2A-210356B46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952" y="1729526"/>
            <a:ext cx="7783763" cy="38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84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36CFB3-5BE7-2921-4F18-A28EBCD8B7C7}"/>
              </a:ext>
            </a:extLst>
          </p:cNvPr>
          <p:cNvSpPr txBox="1"/>
          <p:nvPr/>
        </p:nvSpPr>
        <p:spPr>
          <a:xfrm>
            <a:off x="270589" y="2614695"/>
            <a:ext cx="5092579" cy="1987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Burning depth field data: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Collection of 53 plots (41 burned) in Northeast Siberian larch-dominated forests.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ARH is used to calculate the total pre-burning  SOL, then subtracted from post-burning SOL to get burning depth.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F25E8-A560-53BB-E5E5-E4CE00397F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8"/>
          <a:stretch/>
        </p:blipFill>
        <p:spPr>
          <a:xfrm>
            <a:off x="6511605" y="1015820"/>
            <a:ext cx="5279583" cy="2544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A274D-120C-44F8-546E-67CD33245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295" y="3559946"/>
            <a:ext cx="5174893" cy="270779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DBD3C0D-9910-3571-7324-85D314C1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9285569" cy="622718"/>
          </a:xfrm>
        </p:spPr>
        <p:txBody>
          <a:bodyPr/>
          <a:lstStyle/>
          <a:p>
            <a:r>
              <a:rPr lang="en-US" sz="3200" kern="0" dirty="0"/>
              <a:t>Future activities: Peatland </a:t>
            </a:r>
            <a:r>
              <a:rPr lang="en-GB" sz="3200" dirty="0"/>
              <a:t>Carbon modelling</a:t>
            </a:r>
          </a:p>
        </p:txBody>
      </p:sp>
    </p:spTree>
    <p:extLst>
      <p:ext uri="{BB962C8B-B14F-4D97-AF65-F5344CB8AC3E}">
        <p14:creationId xmlns:p14="http://schemas.microsoft.com/office/powerpoint/2010/main" val="140992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2934" y="226639"/>
            <a:ext cx="9275233" cy="543675"/>
          </a:xfrm>
        </p:spPr>
        <p:txBody>
          <a:bodyPr/>
          <a:lstStyle/>
          <a:p>
            <a:r>
              <a:rPr lang="en-GB" dirty="0"/>
              <a:t>Relevance of medium-resolution data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2885" y="1516193"/>
            <a:ext cx="5950164" cy="4254294"/>
          </a:xfrm>
        </p:spPr>
        <p:txBody>
          <a:bodyPr/>
          <a:lstStyle/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Common BA products are </a:t>
            </a:r>
            <a:r>
              <a:rPr lang="en-US" sz="1600" dirty="0"/>
              <a:t>derived from coarse-resolution sensors such as MODIS</a:t>
            </a:r>
            <a:r>
              <a:rPr lang="en-GB" sz="1600" dirty="0"/>
              <a:t> (&gt;250 m) underestimates fire impacts (carbon emissions, forest loss, etc.)</a:t>
            </a:r>
          </a:p>
          <a:p>
            <a:pPr marL="380990" indent="-38099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Long-term and accurate medium-resolution products covering large-scales are still constrained by computational resources</a:t>
            </a:r>
          </a:p>
          <a:p>
            <a:pPr marL="380990" indent="-380990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Limited assessment of fire impacts in vulnerable and changing ecosystems (boreal, tropical, etc.)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8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FBB32-1025-EA30-F776-EE339E9F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034" y="1143254"/>
            <a:ext cx="5352081" cy="2188091"/>
          </a:xfrm>
          <a:prstGeom prst="rect">
            <a:avLst/>
          </a:prstGeom>
        </p:spPr>
      </p:pic>
      <p:pic>
        <p:nvPicPr>
          <p:cNvPr id="7" name="Picture 6" descr="A graph of a forest loss&#10;&#10;Description automatically generated with medium confidence">
            <a:extLst>
              <a:ext uri="{FF2B5EF4-FFF2-40B4-BE49-F238E27FC236}">
                <a16:creationId xmlns:a16="http://schemas.microsoft.com/office/drawing/2014/main" id="{334FF743-7F0C-0A40-4307-4A106F541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41" y="3526656"/>
            <a:ext cx="5064432" cy="2762312"/>
          </a:xfrm>
          <a:prstGeom prst="rect">
            <a:avLst/>
          </a:prstGeom>
        </p:spPr>
      </p:pic>
      <p:sp>
        <p:nvSpPr>
          <p:cNvPr id="5" name="CuadroTexto 9">
            <a:extLst>
              <a:ext uri="{FF2B5EF4-FFF2-40B4-BE49-F238E27FC236}">
                <a16:creationId xmlns:a16="http://schemas.microsoft.com/office/drawing/2014/main" id="{3166B776-9985-CC5C-4FE4-C7B4C1FDD9A2}"/>
              </a:ext>
            </a:extLst>
          </p:cNvPr>
          <p:cNvSpPr txBox="1"/>
          <p:nvPr/>
        </p:nvSpPr>
        <p:spPr>
          <a:xfrm>
            <a:off x="6720395" y="6207280"/>
            <a:ext cx="2134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Khairoun et all, In review</a:t>
            </a:r>
          </a:p>
        </p:txBody>
      </p:sp>
    </p:spTree>
    <p:extLst>
      <p:ext uri="{BB962C8B-B14F-4D97-AF65-F5344CB8AC3E}">
        <p14:creationId xmlns:p14="http://schemas.microsoft.com/office/powerpoint/2010/main" val="239769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5FDDD-8B18-FE62-9999-43D8E9BF0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68" y="1123417"/>
            <a:ext cx="4667240" cy="5123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36CFB3-5BE7-2921-4F18-A28EBCD8B7C7}"/>
              </a:ext>
            </a:extLst>
          </p:cNvPr>
          <p:cNvSpPr txBox="1"/>
          <p:nvPr/>
        </p:nvSpPr>
        <p:spPr>
          <a:xfrm>
            <a:off x="270589" y="2614695"/>
            <a:ext cx="5092579" cy="166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Approach: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</a:rPr>
              <a:t>Power law relationships between cumulative soil C storage and depth from unburned sites (near burned ones) in each landscape class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MS PGothic" charset="-128"/>
                <a:cs typeface="+mn-cs"/>
                <a:sym typeface="Wingdings" panose="05000000000000000000" pitchFamily="2" charset="2"/>
              </a:rPr>
              <a:t>Estimation of carbon loss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MS PGothic" charset="-128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E455348-6E53-3F26-2E9F-542518709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9285569" cy="622718"/>
          </a:xfrm>
        </p:spPr>
        <p:txBody>
          <a:bodyPr/>
          <a:lstStyle/>
          <a:p>
            <a:r>
              <a:rPr lang="en-US" sz="3200" kern="0" dirty="0"/>
              <a:t>Future activities: Peatland </a:t>
            </a:r>
            <a:r>
              <a:rPr lang="en-GB" sz="3200" dirty="0"/>
              <a:t>Carbon modelling</a:t>
            </a:r>
          </a:p>
        </p:txBody>
      </p:sp>
    </p:spTree>
    <p:extLst>
      <p:ext uri="{BB962C8B-B14F-4D97-AF65-F5344CB8AC3E}">
        <p14:creationId xmlns:p14="http://schemas.microsoft.com/office/powerpoint/2010/main" val="2281533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BE455348-6E53-3F26-2E9F-542518709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9285569" cy="622718"/>
          </a:xfrm>
        </p:spPr>
        <p:txBody>
          <a:bodyPr/>
          <a:lstStyle/>
          <a:p>
            <a:r>
              <a:rPr lang="en-US" sz="3200" kern="0" dirty="0"/>
              <a:t>Future activities: Peatland </a:t>
            </a:r>
            <a:r>
              <a:rPr lang="en-GB" sz="3200" dirty="0"/>
              <a:t>Carbon modelling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C6963-EF7D-BE52-40D1-11EBCE6F7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9201"/>
            <a:ext cx="12175756" cy="52306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7A7A596-2FDB-3F0C-4BB0-D2987A308EC5}"/>
              </a:ext>
            </a:extLst>
          </p:cNvPr>
          <p:cNvSpPr/>
          <p:nvPr/>
        </p:nvSpPr>
        <p:spPr>
          <a:xfrm>
            <a:off x="1785501" y="2756886"/>
            <a:ext cx="4787900" cy="15072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600" dirty="0"/>
              <a:t>https://climate.esa.int/en/projects/fire</a:t>
            </a:r>
            <a:endParaRPr lang="en-GB" dirty="0"/>
          </a:p>
          <a:p>
            <a:pPr algn="just"/>
            <a:endParaRPr lang="en-US" sz="1800" kern="0" dirty="0">
              <a:solidFill>
                <a:schemeClr val="bg1"/>
              </a:solidFill>
            </a:endParaRPr>
          </a:p>
          <a:p>
            <a:pPr algn="just"/>
            <a:r>
              <a:rPr lang="en-US" sz="1600" kern="0" dirty="0">
                <a:solidFill>
                  <a:schemeClr val="bg1"/>
                </a:solidFill>
              </a:rPr>
              <a:t>amin.khairoun@uah.es</a:t>
            </a:r>
          </a:p>
          <a:p>
            <a:pPr algn="just"/>
            <a:endParaRPr lang="en-US" sz="1600" kern="0" dirty="0">
              <a:solidFill>
                <a:schemeClr val="bg1"/>
              </a:solidFill>
            </a:endParaRPr>
          </a:p>
          <a:p>
            <a:pPr algn="just"/>
            <a:r>
              <a:rPr lang="en-US" sz="1600" kern="0" dirty="0">
                <a:solidFill>
                  <a:schemeClr val="bg1"/>
                </a:solidFill>
              </a:rPr>
              <a:t>@</a:t>
            </a:r>
            <a:r>
              <a:rPr lang="en-US" sz="1600" kern="0" dirty="0" err="1">
                <a:solidFill>
                  <a:schemeClr val="bg1"/>
                </a:solidFill>
              </a:rPr>
              <a:t>AminKhairoun</a:t>
            </a:r>
            <a:endParaRPr lang="en-US" sz="1600" kern="0" dirty="0">
              <a:solidFill>
                <a:schemeClr val="bg1"/>
              </a:solidFill>
            </a:endParaRPr>
          </a:p>
          <a:p>
            <a:pPr algn="just"/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B4587-00FC-57E4-8E1B-DE2D1BF05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21" y="3213070"/>
            <a:ext cx="360479" cy="3604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BABB39-271F-C7DD-4A60-539429F4D6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67" y="3696218"/>
            <a:ext cx="413969" cy="41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44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DD18F3E-D831-C13D-C5C9-E1828191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BAMT tool – BA cartography tool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FA03161-5A95-87CF-6B08-56A56B2C7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293" y="3907134"/>
            <a:ext cx="8844590" cy="1830475"/>
          </a:xfrm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BAMT tools are available at </a:t>
            </a:r>
            <a:r>
              <a:rPr lang="en-GB" dirty="0">
                <a:hlinkClick r:id="rId2"/>
              </a:rPr>
              <a:t>https://github.com/ekhiroteta/BAMT</a:t>
            </a:r>
            <a:endParaRPr lang="en-GB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Implemented in Google Earth Engine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>
                <a:highlight>
                  <a:srgbClr val="FF0000"/>
                </a:highlight>
              </a:rPr>
              <a:t>Landsat</a:t>
            </a:r>
            <a:r>
              <a:rPr lang="en-GB" dirty="0"/>
              <a:t> and Sentinel2 images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Spatial resolution: 20 m (S2) and </a:t>
            </a:r>
            <a:r>
              <a:rPr lang="en-GB" dirty="0">
                <a:highlight>
                  <a:srgbClr val="FF0000"/>
                </a:highlight>
              </a:rPr>
              <a:t>30 m (Landsat)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3" name="Imagen 3">
            <a:extLst>
              <a:ext uri="{FF2B5EF4-FFF2-40B4-BE49-F238E27FC236}">
                <a16:creationId xmlns:a16="http://schemas.microsoft.com/office/drawing/2014/main" id="{D1B89AF6-FA82-73B6-EB5D-22D36425D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388" y="1298444"/>
            <a:ext cx="6909515" cy="194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DD18F3E-D831-C13D-C5C9-E1828191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Target areas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1E11C-3C17-8371-4C4E-B55B5B68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412" y="1522828"/>
            <a:ext cx="8837272" cy="42920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6B13B6-D550-010E-2D84-B0CA801A7BB7}"/>
              </a:ext>
            </a:extLst>
          </p:cNvPr>
          <p:cNvSpPr/>
          <p:nvPr/>
        </p:nvSpPr>
        <p:spPr>
          <a:xfrm>
            <a:off x="5330484" y="3457875"/>
            <a:ext cx="1531032" cy="42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Amazonia: 2.10 Mkm</a:t>
            </a:r>
            <a:r>
              <a:rPr lang="en-US" sz="1400" baseline="30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0318C9-247F-9D8A-E986-888987A9B92B}"/>
              </a:ext>
            </a:extLst>
          </p:cNvPr>
          <p:cNvSpPr/>
          <p:nvPr/>
        </p:nvSpPr>
        <p:spPr>
          <a:xfrm>
            <a:off x="7512210" y="3668850"/>
            <a:ext cx="1531032" cy="42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Sahel: 2.39 Mkm</a:t>
            </a:r>
            <a:r>
              <a:rPr lang="en-US" sz="1400" baseline="30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CCC308-87CE-20C4-8D9C-F38D092FA51C}"/>
              </a:ext>
            </a:extLst>
          </p:cNvPr>
          <p:cNvSpPr/>
          <p:nvPr/>
        </p:nvSpPr>
        <p:spPr>
          <a:xfrm>
            <a:off x="8792841" y="1661324"/>
            <a:ext cx="1796880" cy="421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Siberia: 8.84 Mkm</a:t>
            </a:r>
            <a:r>
              <a:rPr lang="en-US" sz="1400" baseline="30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2BD98-B484-55FE-719F-8A39FA409790}"/>
              </a:ext>
            </a:extLst>
          </p:cNvPr>
          <p:cNvSpPr/>
          <p:nvPr/>
        </p:nvSpPr>
        <p:spPr>
          <a:xfrm>
            <a:off x="169006" y="1756311"/>
            <a:ext cx="2866545" cy="382507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285750" marR="0" lvl="0" indent="-285750" defTabSz="914400" latinLnBrk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Amazonia: tropical ecosystems (wetlands, tropical forests and savanna)</a:t>
            </a:r>
          </a:p>
          <a:p>
            <a:pPr marL="285750" marR="0" lvl="0" indent="-285750" defTabSz="914400" latinLnBrk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Sahel: tropical and temperate savanna and drylands</a:t>
            </a:r>
          </a:p>
          <a:p>
            <a:pPr marL="285750" marR="0" lvl="0" indent="-285750" defTabSz="914400" latinLnBrk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solidFill>
                  <a:schemeClr val="bg2"/>
                </a:solidFill>
                <a:latin typeface="Verdana"/>
                <a:cs typeface="Verdana"/>
              </a:rPr>
              <a:t>Siberia: peatlands and boreal forests</a:t>
            </a:r>
          </a:p>
        </p:txBody>
      </p:sp>
    </p:spTree>
    <p:extLst>
      <p:ext uri="{BB962C8B-B14F-4D97-AF65-F5344CB8AC3E}">
        <p14:creationId xmlns:p14="http://schemas.microsoft.com/office/powerpoint/2010/main" val="1582186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B496F-12F7-4A95-F1FF-8CF92830A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27" y="1256479"/>
            <a:ext cx="8672946" cy="4876468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DD18F3E-D831-C13D-C5C9-E1828191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Siberia: West vs East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098878-134D-0236-A4CC-3F4B9E79C5A3}"/>
              </a:ext>
            </a:extLst>
          </p:cNvPr>
          <p:cNvGrpSpPr/>
          <p:nvPr/>
        </p:nvGrpSpPr>
        <p:grpSpPr>
          <a:xfrm>
            <a:off x="2364471" y="4019637"/>
            <a:ext cx="5232187" cy="1156295"/>
            <a:chOff x="2364471" y="4019637"/>
            <a:chExt cx="5232187" cy="115629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F9B0B63-6E77-1695-0585-DB618E720DF1}"/>
                </a:ext>
              </a:extLst>
            </p:cNvPr>
            <p:cNvGrpSpPr/>
            <p:nvPr/>
          </p:nvGrpSpPr>
          <p:grpSpPr>
            <a:xfrm>
              <a:off x="2364471" y="4044162"/>
              <a:ext cx="822507" cy="1131770"/>
              <a:chOff x="2364471" y="4044162"/>
              <a:chExt cx="822507" cy="113177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EBF5289-DF74-56BE-60FB-6A811F7AE89B}"/>
                  </a:ext>
                </a:extLst>
              </p:cNvPr>
              <p:cNvGrpSpPr/>
              <p:nvPr/>
            </p:nvGrpSpPr>
            <p:grpSpPr>
              <a:xfrm>
                <a:off x="2364471" y="4182265"/>
                <a:ext cx="713654" cy="993667"/>
                <a:chOff x="2364471" y="4182265"/>
                <a:chExt cx="713654" cy="993667"/>
              </a:xfrm>
            </p:grpSpPr>
            <p:sp>
              <p:nvSpPr>
                <p:cNvPr id="5" name="Partial Circle 4">
                  <a:extLst>
                    <a:ext uri="{FF2B5EF4-FFF2-40B4-BE49-F238E27FC236}">
                      <a16:creationId xmlns:a16="http://schemas.microsoft.com/office/drawing/2014/main" id="{63083F4A-529A-F95F-F6FF-C4D7EAB88F78}"/>
                    </a:ext>
                  </a:extLst>
                </p:cNvPr>
                <p:cNvSpPr/>
                <p:nvPr/>
              </p:nvSpPr>
              <p:spPr>
                <a:xfrm rot="18978616">
                  <a:off x="2418287" y="4427630"/>
                  <a:ext cx="94046" cy="748302"/>
                </a:xfrm>
                <a:prstGeom prst="pie">
                  <a:avLst>
                    <a:gd name="adj1" fmla="val 5470767"/>
                    <a:gd name="adj2" fmla="val 16200000"/>
                  </a:avLst>
                </a:prstGeom>
                <a:solidFill>
                  <a:srgbClr val="92D050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" name="Rectangle 10">
                  <a:extLst>
                    <a:ext uri="{FF2B5EF4-FFF2-40B4-BE49-F238E27FC236}">
                      <a16:creationId xmlns:a16="http://schemas.microsoft.com/office/drawing/2014/main" id="{82773662-17B4-2638-954D-271EE867159D}"/>
                    </a:ext>
                  </a:extLst>
                </p:cNvPr>
                <p:cNvSpPr/>
                <p:nvPr/>
              </p:nvSpPr>
              <p:spPr>
                <a:xfrm rot="19050322">
                  <a:off x="2364471" y="4182265"/>
                  <a:ext cx="713654" cy="745192"/>
                </a:xfrm>
                <a:custGeom>
                  <a:avLst/>
                  <a:gdLst>
                    <a:gd name="connsiteX0" fmla="*/ 0 w 990393"/>
                    <a:gd name="connsiteY0" fmla="*/ 0 h 1028136"/>
                    <a:gd name="connsiteX1" fmla="*/ 990393 w 990393"/>
                    <a:gd name="connsiteY1" fmla="*/ 0 h 1028136"/>
                    <a:gd name="connsiteX2" fmla="*/ 990393 w 990393"/>
                    <a:gd name="connsiteY2" fmla="*/ 1028136 h 1028136"/>
                    <a:gd name="connsiteX3" fmla="*/ 0 w 990393"/>
                    <a:gd name="connsiteY3" fmla="*/ 1028136 h 1028136"/>
                    <a:gd name="connsiteX4" fmla="*/ 0 w 990393"/>
                    <a:gd name="connsiteY4" fmla="*/ 0 h 1028136"/>
                    <a:gd name="connsiteX0" fmla="*/ 0 w 992202"/>
                    <a:gd name="connsiteY0" fmla="*/ 0 h 1028136"/>
                    <a:gd name="connsiteX1" fmla="*/ 992202 w 992202"/>
                    <a:gd name="connsiteY1" fmla="*/ 195428 h 1028136"/>
                    <a:gd name="connsiteX2" fmla="*/ 990393 w 992202"/>
                    <a:gd name="connsiteY2" fmla="*/ 1028136 h 1028136"/>
                    <a:gd name="connsiteX3" fmla="*/ 0 w 992202"/>
                    <a:gd name="connsiteY3" fmla="*/ 1028136 h 1028136"/>
                    <a:gd name="connsiteX4" fmla="*/ 0 w 992202"/>
                    <a:gd name="connsiteY4" fmla="*/ 0 h 1028136"/>
                    <a:gd name="connsiteX0" fmla="*/ 0 w 1003219"/>
                    <a:gd name="connsiteY0" fmla="*/ 0 h 1028136"/>
                    <a:gd name="connsiteX1" fmla="*/ 992202 w 1003219"/>
                    <a:gd name="connsiteY1" fmla="*/ 195428 h 1028136"/>
                    <a:gd name="connsiteX2" fmla="*/ 1003219 w 1003219"/>
                    <a:gd name="connsiteY2" fmla="*/ 859033 h 1028136"/>
                    <a:gd name="connsiteX3" fmla="*/ 0 w 1003219"/>
                    <a:gd name="connsiteY3" fmla="*/ 1028136 h 1028136"/>
                    <a:gd name="connsiteX4" fmla="*/ 0 w 1003219"/>
                    <a:gd name="connsiteY4" fmla="*/ 0 h 1028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3219" h="1028136">
                      <a:moveTo>
                        <a:pt x="0" y="0"/>
                      </a:moveTo>
                      <a:lnTo>
                        <a:pt x="992202" y="195428"/>
                      </a:lnTo>
                      <a:lnTo>
                        <a:pt x="1003219" y="859033"/>
                      </a:lnTo>
                      <a:lnTo>
                        <a:pt x="0" y="10281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D050">
                    <a:alpha val="37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" name="Arrow: Right 6">
                <a:extLst>
                  <a:ext uri="{FF2B5EF4-FFF2-40B4-BE49-F238E27FC236}">
                    <a16:creationId xmlns:a16="http://schemas.microsoft.com/office/drawing/2014/main" id="{C08FF051-7B97-C85D-F7E8-C37F6C2D4B82}"/>
                  </a:ext>
                </a:extLst>
              </p:cNvPr>
              <p:cNvSpPr/>
              <p:nvPr/>
            </p:nvSpPr>
            <p:spPr>
              <a:xfrm rot="7902544">
                <a:off x="2894700" y="4091765"/>
                <a:ext cx="339882" cy="244675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8A1BB8B-5BCD-8AEC-E592-0D68D667539E}"/>
                </a:ext>
              </a:extLst>
            </p:cNvPr>
            <p:cNvGrpSpPr/>
            <p:nvPr/>
          </p:nvGrpSpPr>
          <p:grpSpPr>
            <a:xfrm>
              <a:off x="6788470" y="4019637"/>
              <a:ext cx="808188" cy="1131770"/>
              <a:chOff x="2378790" y="4044162"/>
              <a:chExt cx="808188" cy="113177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0427222-15EC-2E13-4CBD-A8EBB0BC9118}"/>
                  </a:ext>
                </a:extLst>
              </p:cNvPr>
              <p:cNvGrpSpPr/>
              <p:nvPr/>
            </p:nvGrpSpPr>
            <p:grpSpPr>
              <a:xfrm>
                <a:off x="2378790" y="4219089"/>
                <a:ext cx="604632" cy="956843"/>
                <a:chOff x="2378790" y="4219089"/>
                <a:chExt cx="604632" cy="956843"/>
              </a:xfrm>
            </p:grpSpPr>
            <p:sp>
              <p:nvSpPr>
                <p:cNvPr id="29" name="Partial Circle 28">
                  <a:extLst>
                    <a:ext uri="{FF2B5EF4-FFF2-40B4-BE49-F238E27FC236}">
                      <a16:creationId xmlns:a16="http://schemas.microsoft.com/office/drawing/2014/main" id="{6F0C0199-994B-2098-5C20-978F459F0CD3}"/>
                    </a:ext>
                  </a:extLst>
                </p:cNvPr>
                <p:cNvSpPr/>
                <p:nvPr/>
              </p:nvSpPr>
              <p:spPr>
                <a:xfrm rot="18978616">
                  <a:off x="2418287" y="4427630"/>
                  <a:ext cx="94046" cy="748302"/>
                </a:xfrm>
                <a:prstGeom prst="pie">
                  <a:avLst>
                    <a:gd name="adj1" fmla="val 5470767"/>
                    <a:gd name="adj2" fmla="val 16200000"/>
                  </a:avLst>
                </a:prstGeom>
                <a:solidFill>
                  <a:srgbClr val="92D050">
                    <a:alpha val="41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Rectangle 10">
                  <a:extLst>
                    <a:ext uri="{FF2B5EF4-FFF2-40B4-BE49-F238E27FC236}">
                      <a16:creationId xmlns:a16="http://schemas.microsoft.com/office/drawing/2014/main" id="{79664C5E-FF56-22C7-CFDE-95CE4FF9D4E9}"/>
                    </a:ext>
                  </a:extLst>
                </p:cNvPr>
                <p:cNvSpPr/>
                <p:nvPr/>
              </p:nvSpPr>
              <p:spPr>
                <a:xfrm rot="19050322">
                  <a:off x="2378790" y="4219089"/>
                  <a:ext cx="604632" cy="745192"/>
                </a:xfrm>
                <a:custGeom>
                  <a:avLst/>
                  <a:gdLst>
                    <a:gd name="connsiteX0" fmla="*/ 0 w 990393"/>
                    <a:gd name="connsiteY0" fmla="*/ 0 h 1028136"/>
                    <a:gd name="connsiteX1" fmla="*/ 990393 w 990393"/>
                    <a:gd name="connsiteY1" fmla="*/ 0 h 1028136"/>
                    <a:gd name="connsiteX2" fmla="*/ 990393 w 990393"/>
                    <a:gd name="connsiteY2" fmla="*/ 1028136 h 1028136"/>
                    <a:gd name="connsiteX3" fmla="*/ 0 w 990393"/>
                    <a:gd name="connsiteY3" fmla="*/ 1028136 h 1028136"/>
                    <a:gd name="connsiteX4" fmla="*/ 0 w 990393"/>
                    <a:gd name="connsiteY4" fmla="*/ 0 h 1028136"/>
                    <a:gd name="connsiteX0" fmla="*/ 0 w 992202"/>
                    <a:gd name="connsiteY0" fmla="*/ 0 h 1028136"/>
                    <a:gd name="connsiteX1" fmla="*/ 992202 w 992202"/>
                    <a:gd name="connsiteY1" fmla="*/ 195428 h 1028136"/>
                    <a:gd name="connsiteX2" fmla="*/ 990393 w 992202"/>
                    <a:gd name="connsiteY2" fmla="*/ 1028136 h 1028136"/>
                    <a:gd name="connsiteX3" fmla="*/ 0 w 992202"/>
                    <a:gd name="connsiteY3" fmla="*/ 1028136 h 1028136"/>
                    <a:gd name="connsiteX4" fmla="*/ 0 w 992202"/>
                    <a:gd name="connsiteY4" fmla="*/ 0 h 1028136"/>
                    <a:gd name="connsiteX0" fmla="*/ 0 w 1003219"/>
                    <a:gd name="connsiteY0" fmla="*/ 0 h 1028136"/>
                    <a:gd name="connsiteX1" fmla="*/ 992202 w 1003219"/>
                    <a:gd name="connsiteY1" fmla="*/ 195428 h 1028136"/>
                    <a:gd name="connsiteX2" fmla="*/ 1003219 w 1003219"/>
                    <a:gd name="connsiteY2" fmla="*/ 859033 h 1028136"/>
                    <a:gd name="connsiteX3" fmla="*/ 0 w 1003219"/>
                    <a:gd name="connsiteY3" fmla="*/ 1028136 h 1028136"/>
                    <a:gd name="connsiteX4" fmla="*/ 0 w 1003219"/>
                    <a:gd name="connsiteY4" fmla="*/ 0 h 1028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03219" h="1028136">
                      <a:moveTo>
                        <a:pt x="0" y="0"/>
                      </a:moveTo>
                      <a:lnTo>
                        <a:pt x="992202" y="195428"/>
                      </a:lnTo>
                      <a:lnTo>
                        <a:pt x="1003219" y="859033"/>
                      </a:lnTo>
                      <a:lnTo>
                        <a:pt x="0" y="10281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2D050">
                    <a:alpha val="37000"/>
                  </a:srgb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7" name="Arrow: Right 26">
                <a:extLst>
                  <a:ext uri="{FF2B5EF4-FFF2-40B4-BE49-F238E27FC236}">
                    <a16:creationId xmlns:a16="http://schemas.microsoft.com/office/drawing/2014/main" id="{9AF8DC86-9636-12A8-49EE-AF4454AFC7B4}"/>
                  </a:ext>
                </a:extLst>
              </p:cNvPr>
              <p:cNvSpPr/>
              <p:nvPr/>
            </p:nvSpPr>
            <p:spPr>
              <a:xfrm rot="7902544">
                <a:off x="2894700" y="4091765"/>
                <a:ext cx="339882" cy="244675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7E2E141-40CB-7128-0580-5F123B42A74A}"/>
              </a:ext>
            </a:extLst>
          </p:cNvPr>
          <p:cNvGrpSpPr/>
          <p:nvPr/>
        </p:nvGrpSpPr>
        <p:grpSpPr>
          <a:xfrm>
            <a:off x="2186237" y="4102488"/>
            <a:ext cx="7814879" cy="1356204"/>
            <a:chOff x="2186237" y="4102488"/>
            <a:chExt cx="7814879" cy="135620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DADBDC9-703B-EC30-0ED5-5364342320C0}"/>
                </a:ext>
              </a:extLst>
            </p:cNvPr>
            <p:cNvSpPr/>
            <p:nvPr/>
          </p:nvSpPr>
          <p:spPr>
            <a:xfrm>
              <a:off x="2186237" y="4102488"/>
              <a:ext cx="3417056" cy="1356203"/>
            </a:xfrm>
            <a:custGeom>
              <a:avLst/>
              <a:gdLst>
                <a:gd name="connsiteX0" fmla="*/ 2802317 w 3417056"/>
                <a:gd name="connsiteY0" fmla="*/ 0 h 1356203"/>
                <a:gd name="connsiteX1" fmla="*/ 3417056 w 3417056"/>
                <a:gd name="connsiteY1" fmla="*/ 393800 h 1356203"/>
                <a:gd name="connsiteX2" fmla="*/ 3385662 w 3417056"/>
                <a:gd name="connsiteY2" fmla="*/ 446061 h 1356203"/>
                <a:gd name="connsiteX3" fmla="*/ 1693036 w 3417056"/>
                <a:gd name="connsiteY3" fmla="*/ 1356203 h 1356203"/>
                <a:gd name="connsiteX4" fmla="*/ 410 w 3417056"/>
                <a:gd name="connsiteY4" fmla="*/ 446061 h 1356203"/>
                <a:gd name="connsiteX5" fmla="*/ 0 w 3417056"/>
                <a:gd name="connsiteY5" fmla="*/ 445378 h 1356203"/>
                <a:gd name="connsiteX6" fmla="*/ 607850 w 3417056"/>
                <a:gd name="connsiteY6" fmla="*/ 39842 h 1356203"/>
                <a:gd name="connsiteX7" fmla="*/ 681654 w 3417056"/>
                <a:gd name="connsiteY7" fmla="*/ 140276 h 1356203"/>
                <a:gd name="connsiteX8" fmla="*/ 1693036 w 3417056"/>
                <a:gd name="connsiteY8" fmla="*/ 625644 h 1356203"/>
                <a:gd name="connsiteX9" fmla="*/ 2779871 w 3417056"/>
                <a:gd name="connsiteY9" fmla="*/ 37598 h 135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17056" h="1356203">
                  <a:moveTo>
                    <a:pt x="2802317" y="0"/>
                  </a:moveTo>
                  <a:lnTo>
                    <a:pt x="3417056" y="393800"/>
                  </a:lnTo>
                  <a:lnTo>
                    <a:pt x="3385662" y="446061"/>
                  </a:lnTo>
                  <a:cubicBezTo>
                    <a:pt x="3018837" y="995176"/>
                    <a:pt x="2397626" y="1356203"/>
                    <a:pt x="1693036" y="1356203"/>
                  </a:cubicBezTo>
                  <a:cubicBezTo>
                    <a:pt x="988446" y="1356203"/>
                    <a:pt x="367235" y="995176"/>
                    <a:pt x="410" y="446061"/>
                  </a:cubicBezTo>
                  <a:lnTo>
                    <a:pt x="0" y="445378"/>
                  </a:lnTo>
                  <a:lnTo>
                    <a:pt x="607850" y="39842"/>
                  </a:lnTo>
                  <a:lnTo>
                    <a:pt x="681654" y="140276"/>
                  </a:lnTo>
                  <a:cubicBezTo>
                    <a:pt x="922051" y="436703"/>
                    <a:pt x="1285861" y="625644"/>
                    <a:pt x="1693036" y="625644"/>
                  </a:cubicBezTo>
                  <a:cubicBezTo>
                    <a:pt x="2145453" y="625644"/>
                    <a:pt x="2544333" y="392383"/>
                    <a:pt x="2779871" y="37598"/>
                  </a:cubicBezTo>
                  <a:close/>
                </a:path>
              </a:pathLst>
            </a:custGeom>
            <a:solidFill>
              <a:schemeClr val="accent1">
                <a:alpha val="2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CBC7676-D93B-F457-4188-1B1B1038CAB9}"/>
                </a:ext>
              </a:extLst>
            </p:cNvPr>
            <p:cNvSpPr/>
            <p:nvPr/>
          </p:nvSpPr>
          <p:spPr>
            <a:xfrm>
              <a:off x="6596175" y="4136637"/>
              <a:ext cx="3404941" cy="1322055"/>
            </a:xfrm>
            <a:custGeom>
              <a:avLst/>
              <a:gdLst>
                <a:gd name="connsiteX0" fmla="*/ 2851243 w 3404941"/>
                <a:gd name="connsiteY0" fmla="*/ 0 h 1322055"/>
                <a:gd name="connsiteX1" fmla="*/ 3404941 w 3404941"/>
                <a:gd name="connsiteY1" fmla="*/ 351278 h 1322055"/>
                <a:gd name="connsiteX2" fmla="*/ 3368297 w 3404941"/>
                <a:gd name="connsiteY2" fmla="*/ 412754 h 1322055"/>
                <a:gd name="connsiteX3" fmla="*/ 1690295 w 3404941"/>
                <a:gd name="connsiteY3" fmla="*/ 1322055 h 1322055"/>
                <a:gd name="connsiteX4" fmla="*/ 12294 w 3404941"/>
                <a:gd name="connsiteY4" fmla="*/ 412754 h 1322055"/>
                <a:gd name="connsiteX5" fmla="*/ 0 w 3404941"/>
                <a:gd name="connsiteY5" fmla="*/ 392129 h 1322055"/>
                <a:gd name="connsiteX6" fmla="*/ 546430 w 3404941"/>
                <a:gd name="connsiteY6" fmla="*/ 28921 h 1322055"/>
                <a:gd name="connsiteX7" fmla="*/ 556436 w 3404941"/>
                <a:gd name="connsiteY7" fmla="*/ 45858 h 1322055"/>
                <a:gd name="connsiteX8" fmla="*/ 1690294 w 3404941"/>
                <a:gd name="connsiteY8" fmla="*/ 665841 h 1322055"/>
                <a:gd name="connsiteX9" fmla="*/ 2824153 w 3404941"/>
                <a:gd name="connsiteY9" fmla="*/ 45858 h 132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4941" h="1322055">
                  <a:moveTo>
                    <a:pt x="2851243" y="0"/>
                  </a:moveTo>
                  <a:lnTo>
                    <a:pt x="3404941" y="351278"/>
                  </a:lnTo>
                  <a:lnTo>
                    <a:pt x="3368297" y="412754"/>
                  </a:lnTo>
                  <a:cubicBezTo>
                    <a:pt x="3004641" y="961361"/>
                    <a:pt x="2388798" y="1322055"/>
                    <a:pt x="1690295" y="1322055"/>
                  </a:cubicBezTo>
                  <a:cubicBezTo>
                    <a:pt x="991793" y="1322055"/>
                    <a:pt x="375949" y="961361"/>
                    <a:pt x="12294" y="412754"/>
                  </a:cubicBezTo>
                  <a:lnTo>
                    <a:pt x="0" y="392129"/>
                  </a:lnTo>
                  <a:lnTo>
                    <a:pt x="546430" y="28921"/>
                  </a:lnTo>
                  <a:lnTo>
                    <a:pt x="556436" y="45858"/>
                  </a:lnTo>
                  <a:cubicBezTo>
                    <a:pt x="802165" y="419912"/>
                    <a:pt x="1218302" y="665841"/>
                    <a:pt x="1690294" y="665841"/>
                  </a:cubicBezTo>
                  <a:cubicBezTo>
                    <a:pt x="2162286" y="665841"/>
                    <a:pt x="2578423" y="419912"/>
                    <a:pt x="2824153" y="45858"/>
                  </a:cubicBezTo>
                  <a:close/>
                </a:path>
              </a:pathLst>
            </a:custGeom>
            <a:solidFill>
              <a:schemeClr val="accent1">
                <a:alpha val="2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D0F862-112E-D104-0A45-56081EA16A1A}"/>
              </a:ext>
            </a:extLst>
          </p:cNvPr>
          <p:cNvGrpSpPr/>
          <p:nvPr/>
        </p:nvGrpSpPr>
        <p:grpSpPr>
          <a:xfrm>
            <a:off x="3733270" y="4478752"/>
            <a:ext cx="5744507" cy="979940"/>
            <a:chOff x="3733270" y="4478752"/>
            <a:chExt cx="5744507" cy="979940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0378E5E-A3C3-480A-77CE-BAE9EDAA9AFB}"/>
                </a:ext>
              </a:extLst>
            </p:cNvPr>
            <p:cNvSpPr/>
            <p:nvPr/>
          </p:nvSpPr>
          <p:spPr>
            <a:xfrm>
              <a:off x="8106004" y="4527685"/>
              <a:ext cx="1371773" cy="931007"/>
            </a:xfrm>
            <a:custGeom>
              <a:avLst/>
              <a:gdLst>
                <a:gd name="connsiteX0" fmla="*/ 990023 w 1371773"/>
                <a:gd name="connsiteY0" fmla="*/ 0 h 931007"/>
                <a:gd name="connsiteX1" fmla="*/ 1371773 w 1371773"/>
                <a:gd name="connsiteY1" fmla="*/ 533133 h 931007"/>
                <a:gd name="connsiteX2" fmla="*/ 1311881 w 1371773"/>
                <a:gd name="connsiteY2" fmla="*/ 578778 h 931007"/>
                <a:gd name="connsiteX3" fmla="*/ 180466 w 1371773"/>
                <a:gd name="connsiteY3" fmla="*/ 931007 h 931007"/>
                <a:gd name="connsiteX4" fmla="*/ 0 w 1371773"/>
                <a:gd name="connsiteY4" fmla="*/ 921720 h 931007"/>
                <a:gd name="connsiteX5" fmla="*/ 58858 w 1371773"/>
                <a:gd name="connsiteY5" fmla="*/ 268478 h 931007"/>
                <a:gd name="connsiteX6" fmla="*/ 180465 w 1371773"/>
                <a:gd name="connsiteY6" fmla="*/ 274793 h 931007"/>
                <a:gd name="connsiteX7" fmla="*/ 944984 w 1371773"/>
                <a:gd name="connsiteY7" fmla="*/ 34635 h 93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773" h="931007">
                  <a:moveTo>
                    <a:pt x="990023" y="0"/>
                  </a:moveTo>
                  <a:lnTo>
                    <a:pt x="1371773" y="533133"/>
                  </a:lnTo>
                  <a:lnTo>
                    <a:pt x="1311881" y="578778"/>
                  </a:lnTo>
                  <a:cubicBezTo>
                    <a:pt x="988912" y="801157"/>
                    <a:pt x="599568" y="931007"/>
                    <a:pt x="180466" y="931007"/>
                  </a:cubicBezTo>
                  <a:lnTo>
                    <a:pt x="0" y="921720"/>
                  </a:lnTo>
                  <a:lnTo>
                    <a:pt x="58858" y="268478"/>
                  </a:lnTo>
                  <a:lnTo>
                    <a:pt x="180465" y="274793"/>
                  </a:lnTo>
                  <a:cubicBezTo>
                    <a:pt x="463660" y="274793"/>
                    <a:pt x="726748" y="186259"/>
                    <a:pt x="944984" y="34635"/>
                  </a:cubicBezTo>
                  <a:close/>
                </a:path>
              </a:pathLst>
            </a:custGeom>
            <a:solidFill>
              <a:srgbClr val="FFC000">
                <a:alpha val="39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9BB2120-4CD0-D764-8CEE-3743FF2EFC6E}"/>
                </a:ext>
              </a:extLst>
            </p:cNvPr>
            <p:cNvSpPr/>
            <p:nvPr/>
          </p:nvSpPr>
          <p:spPr>
            <a:xfrm>
              <a:off x="3733270" y="4478752"/>
              <a:ext cx="1337642" cy="979939"/>
            </a:xfrm>
            <a:custGeom>
              <a:avLst/>
              <a:gdLst>
                <a:gd name="connsiteX0" fmla="*/ 908774 w 1337642"/>
                <a:gd name="connsiteY0" fmla="*/ 0 h 979939"/>
                <a:gd name="connsiteX1" fmla="*/ 1337642 w 1337642"/>
                <a:gd name="connsiteY1" fmla="*/ 590944 h 979939"/>
                <a:gd name="connsiteX2" fmla="*/ 1327650 w 1337642"/>
                <a:gd name="connsiteY2" fmla="*/ 599082 h 979939"/>
                <a:gd name="connsiteX3" fmla="*/ 146003 w 1337642"/>
                <a:gd name="connsiteY3" fmla="*/ 979939 h 979939"/>
                <a:gd name="connsiteX4" fmla="*/ 14911 w 1337642"/>
                <a:gd name="connsiteY4" fmla="*/ 975751 h 979939"/>
                <a:gd name="connsiteX5" fmla="*/ 0 w 1337642"/>
                <a:gd name="connsiteY5" fmla="*/ 974316 h 979939"/>
                <a:gd name="connsiteX6" fmla="*/ 53014 w 1337642"/>
                <a:gd name="connsiteY6" fmla="*/ 244006 h 979939"/>
                <a:gd name="connsiteX7" fmla="*/ 146003 w 1337642"/>
                <a:gd name="connsiteY7" fmla="*/ 249380 h 979939"/>
                <a:gd name="connsiteX8" fmla="*/ 904739 w 1337642"/>
                <a:gd name="connsiteY8" fmla="*/ 3307 h 97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642" h="979939">
                  <a:moveTo>
                    <a:pt x="908774" y="0"/>
                  </a:moveTo>
                  <a:lnTo>
                    <a:pt x="1337642" y="590944"/>
                  </a:lnTo>
                  <a:lnTo>
                    <a:pt x="1327650" y="599082"/>
                  </a:lnTo>
                  <a:cubicBezTo>
                    <a:pt x="994171" y="838913"/>
                    <a:pt x="586372" y="979939"/>
                    <a:pt x="146003" y="979939"/>
                  </a:cubicBezTo>
                  <a:cubicBezTo>
                    <a:pt x="101966" y="979939"/>
                    <a:pt x="58255" y="978529"/>
                    <a:pt x="14911" y="975751"/>
                  </a:cubicBezTo>
                  <a:lnTo>
                    <a:pt x="0" y="974316"/>
                  </a:lnTo>
                  <a:lnTo>
                    <a:pt x="53014" y="244006"/>
                  </a:lnTo>
                  <a:lnTo>
                    <a:pt x="146003" y="249380"/>
                  </a:lnTo>
                  <a:cubicBezTo>
                    <a:pt x="428764" y="249380"/>
                    <a:pt x="690612" y="158263"/>
                    <a:pt x="904739" y="3307"/>
                  </a:cubicBezTo>
                  <a:close/>
                </a:path>
              </a:pathLst>
            </a:custGeom>
            <a:solidFill>
              <a:srgbClr val="FFC000">
                <a:alpha val="42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815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70126DF9-94FB-37AE-14DD-3F0C91A907F8}"/>
              </a:ext>
            </a:extLst>
          </p:cNvPr>
          <p:cNvGrpSpPr/>
          <p:nvPr/>
        </p:nvGrpSpPr>
        <p:grpSpPr>
          <a:xfrm>
            <a:off x="1686977" y="3301586"/>
            <a:ext cx="7448186" cy="2618706"/>
            <a:chOff x="1050612" y="2505499"/>
            <a:chExt cx="6959663" cy="2150704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90896F08-CAC8-B598-F29D-CC7E03C7A721}"/>
                </a:ext>
              </a:extLst>
            </p:cNvPr>
            <p:cNvGrpSpPr/>
            <p:nvPr/>
          </p:nvGrpSpPr>
          <p:grpSpPr>
            <a:xfrm>
              <a:off x="1050612" y="2799573"/>
              <a:ext cx="6959663" cy="1856630"/>
              <a:chOff x="318364" y="1985136"/>
              <a:chExt cx="8402154" cy="2309070"/>
            </a:xfrm>
          </p:grpSpPr>
          <p:sp>
            <p:nvSpPr>
              <p:cNvPr id="12" name="object 53">
                <a:extLst>
                  <a:ext uri="{FF2B5EF4-FFF2-40B4-BE49-F238E27FC236}">
                    <a16:creationId xmlns:a16="http://schemas.microsoft.com/office/drawing/2014/main" id="{DBF021E6-EA9A-0410-8974-C80219690A72}"/>
                  </a:ext>
                </a:extLst>
              </p:cNvPr>
              <p:cNvSpPr/>
              <p:nvPr/>
            </p:nvSpPr>
            <p:spPr>
              <a:xfrm>
                <a:off x="318364" y="1985136"/>
                <a:ext cx="1440053" cy="179425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54">
                <a:extLst>
                  <a:ext uri="{FF2B5EF4-FFF2-40B4-BE49-F238E27FC236}">
                    <a16:creationId xmlns:a16="http://schemas.microsoft.com/office/drawing/2014/main" id="{AFCE5CAF-61CB-A0C3-A0F0-812962181C0A}"/>
                  </a:ext>
                </a:extLst>
              </p:cNvPr>
              <p:cNvSpPr/>
              <p:nvPr/>
            </p:nvSpPr>
            <p:spPr>
              <a:xfrm>
                <a:off x="774763" y="2064321"/>
                <a:ext cx="1440053" cy="176885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55">
                <a:extLst>
                  <a:ext uri="{FF2B5EF4-FFF2-40B4-BE49-F238E27FC236}">
                    <a16:creationId xmlns:a16="http://schemas.microsoft.com/office/drawing/2014/main" id="{BAA12807-D1AD-D039-4129-DFAA726A2F83}"/>
                  </a:ext>
                </a:extLst>
              </p:cNvPr>
              <p:cNvSpPr/>
              <p:nvPr/>
            </p:nvSpPr>
            <p:spPr>
              <a:xfrm>
                <a:off x="1263205" y="2113978"/>
                <a:ext cx="1440053" cy="176326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56">
                <a:extLst>
                  <a:ext uri="{FF2B5EF4-FFF2-40B4-BE49-F238E27FC236}">
                    <a16:creationId xmlns:a16="http://schemas.microsoft.com/office/drawing/2014/main" id="{5B9B017D-03C5-8F18-9D83-0C2138FF5ADB}"/>
                  </a:ext>
                </a:extLst>
              </p:cNvPr>
              <p:cNvSpPr/>
              <p:nvPr/>
            </p:nvSpPr>
            <p:spPr>
              <a:xfrm>
                <a:off x="1758378" y="2154186"/>
                <a:ext cx="1440053" cy="178739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57">
                <a:extLst>
                  <a:ext uri="{FF2B5EF4-FFF2-40B4-BE49-F238E27FC236}">
                    <a16:creationId xmlns:a16="http://schemas.microsoft.com/office/drawing/2014/main" id="{93F52A08-1DBA-74D3-4DD6-B7F634E5270F}"/>
                  </a:ext>
                </a:extLst>
              </p:cNvPr>
              <p:cNvSpPr/>
              <p:nvPr/>
            </p:nvSpPr>
            <p:spPr>
              <a:xfrm>
                <a:off x="2214816" y="2222639"/>
                <a:ext cx="1440053" cy="1780539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58">
                <a:extLst>
                  <a:ext uri="{FF2B5EF4-FFF2-40B4-BE49-F238E27FC236}">
                    <a16:creationId xmlns:a16="http://schemas.microsoft.com/office/drawing/2014/main" id="{ECD26304-36B2-3416-0828-C6FD4F1EFF7E}"/>
                  </a:ext>
                </a:extLst>
              </p:cNvPr>
              <p:cNvSpPr/>
              <p:nvPr/>
            </p:nvSpPr>
            <p:spPr>
              <a:xfrm>
                <a:off x="2703131" y="2295156"/>
                <a:ext cx="1440052" cy="177495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59">
                <a:extLst>
                  <a:ext uri="{FF2B5EF4-FFF2-40B4-BE49-F238E27FC236}">
                    <a16:creationId xmlns:a16="http://schemas.microsoft.com/office/drawing/2014/main" id="{7C11B955-E2B7-B48B-DC5E-8D24BB85F68F}"/>
                  </a:ext>
                </a:extLst>
              </p:cNvPr>
              <p:cNvSpPr/>
              <p:nvPr/>
            </p:nvSpPr>
            <p:spPr>
              <a:xfrm>
                <a:off x="3198431" y="2348776"/>
                <a:ext cx="1440052" cy="178282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60">
                <a:extLst>
                  <a:ext uri="{FF2B5EF4-FFF2-40B4-BE49-F238E27FC236}">
                    <a16:creationId xmlns:a16="http://schemas.microsoft.com/office/drawing/2014/main" id="{92B05B31-868E-0062-9866-B51E876A1284}"/>
                  </a:ext>
                </a:extLst>
              </p:cNvPr>
              <p:cNvSpPr/>
              <p:nvPr/>
            </p:nvSpPr>
            <p:spPr>
              <a:xfrm>
                <a:off x="3654742" y="2410917"/>
                <a:ext cx="1440052" cy="1782826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61">
                <a:extLst>
                  <a:ext uri="{FF2B5EF4-FFF2-40B4-BE49-F238E27FC236}">
                    <a16:creationId xmlns:a16="http://schemas.microsoft.com/office/drawing/2014/main" id="{6755E1EC-904C-C493-10AC-7AA3887ED404}"/>
                  </a:ext>
                </a:extLst>
              </p:cNvPr>
              <p:cNvSpPr/>
              <p:nvPr/>
            </p:nvSpPr>
            <p:spPr>
              <a:xfrm>
                <a:off x="6920547" y="2077675"/>
                <a:ext cx="1799971" cy="2216531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62">
                <a:extLst>
                  <a:ext uri="{FF2B5EF4-FFF2-40B4-BE49-F238E27FC236}">
                    <a16:creationId xmlns:a16="http://schemas.microsoft.com/office/drawing/2014/main" id="{6119B67D-AF61-6515-6761-E976A846D5EF}"/>
                  </a:ext>
                </a:extLst>
              </p:cNvPr>
              <p:cNvSpPr/>
              <p:nvPr/>
            </p:nvSpPr>
            <p:spPr>
              <a:xfrm>
                <a:off x="5365305" y="3293745"/>
                <a:ext cx="1102995" cy="118110"/>
              </a:xfrm>
              <a:custGeom>
                <a:avLst/>
                <a:gdLst/>
                <a:ahLst/>
                <a:cxnLst/>
                <a:rect l="l" t="t" r="r" b="b"/>
                <a:pathLst>
                  <a:path w="1102995" h="118110">
                    <a:moveTo>
                      <a:pt x="1052224" y="58940"/>
                    </a:moveTo>
                    <a:lnTo>
                      <a:pt x="994790" y="92405"/>
                    </a:lnTo>
                    <a:lnTo>
                      <a:pt x="988822" y="95948"/>
                    </a:lnTo>
                    <a:lnTo>
                      <a:pt x="986789" y="103720"/>
                    </a:lnTo>
                    <a:lnTo>
                      <a:pt x="990218" y="109778"/>
                    </a:lnTo>
                    <a:lnTo>
                      <a:pt x="993775" y="115836"/>
                    </a:lnTo>
                    <a:lnTo>
                      <a:pt x="1001649" y="117881"/>
                    </a:lnTo>
                    <a:lnTo>
                      <a:pt x="1080845" y="71627"/>
                    </a:lnTo>
                    <a:lnTo>
                      <a:pt x="1077467" y="71627"/>
                    </a:lnTo>
                    <a:lnTo>
                      <a:pt x="1077467" y="69900"/>
                    </a:lnTo>
                    <a:lnTo>
                      <a:pt x="1070990" y="69900"/>
                    </a:lnTo>
                    <a:lnTo>
                      <a:pt x="1052224" y="58940"/>
                    </a:lnTo>
                    <a:close/>
                  </a:path>
                  <a:path w="1102995" h="118110">
                    <a:moveTo>
                      <a:pt x="1030455" y="46227"/>
                    </a:moveTo>
                    <a:lnTo>
                      <a:pt x="0" y="46227"/>
                    </a:lnTo>
                    <a:lnTo>
                      <a:pt x="0" y="71627"/>
                    </a:lnTo>
                    <a:lnTo>
                      <a:pt x="1030449" y="71627"/>
                    </a:lnTo>
                    <a:lnTo>
                      <a:pt x="1052224" y="58940"/>
                    </a:lnTo>
                    <a:lnTo>
                      <a:pt x="1030455" y="46227"/>
                    </a:lnTo>
                    <a:close/>
                  </a:path>
                  <a:path w="1102995" h="118110">
                    <a:moveTo>
                      <a:pt x="1080825" y="46227"/>
                    </a:moveTo>
                    <a:lnTo>
                      <a:pt x="1077467" y="46227"/>
                    </a:lnTo>
                    <a:lnTo>
                      <a:pt x="1077467" y="71627"/>
                    </a:lnTo>
                    <a:lnTo>
                      <a:pt x="1080845" y="71627"/>
                    </a:lnTo>
                    <a:lnTo>
                      <a:pt x="1102614" y="58927"/>
                    </a:lnTo>
                    <a:lnTo>
                      <a:pt x="1080825" y="46227"/>
                    </a:lnTo>
                    <a:close/>
                  </a:path>
                  <a:path w="1102995" h="118110">
                    <a:moveTo>
                      <a:pt x="1070990" y="48005"/>
                    </a:moveTo>
                    <a:lnTo>
                      <a:pt x="1052224" y="58940"/>
                    </a:lnTo>
                    <a:lnTo>
                      <a:pt x="1070990" y="69900"/>
                    </a:lnTo>
                    <a:lnTo>
                      <a:pt x="1070990" y="48005"/>
                    </a:lnTo>
                    <a:close/>
                  </a:path>
                  <a:path w="1102995" h="118110">
                    <a:moveTo>
                      <a:pt x="1077467" y="48005"/>
                    </a:moveTo>
                    <a:lnTo>
                      <a:pt x="1070990" y="48005"/>
                    </a:lnTo>
                    <a:lnTo>
                      <a:pt x="1070990" y="69900"/>
                    </a:lnTo>
                    <a:lnTo>
                      <a:pt x="1077467" y="69900"/>
                    </a:lnTo>
                    <a:lnTo>
                      <a:pt x="1077467" y="48005"/>
                    </a:lnTo>
                    <a:close/>
                  </a:path>
                  <a:path w="1102995" h="118110">
                    <a:moveTo>
                      <a:pt x="1001649" y="0"/>
                    </a:moveTo>
                    <a:lnTo>
                      <a:pt x="993775" y="2031"/>
                    </a:lnTo>
                    <a:lnTo>
                      <a:pt x="990218" y="8127"/>
                    </a:lnTo>
                    <a:lnTo>
                      <a:pt x="986789" y="14096"/>
                    </a:lnTo>
                    <a:lnTo>
                      <a:pt x="988822" y="21970"/>
                    </a:lnTo>
                    <a:lnTo>
                      <a:pt x="1052224" y="58940"/>
                    </a:lnTo>
                    <a:lnTo>
                      <a:pt x="1070990" y="48005"/>
                    </a:lnTo>
                    <a:lnTo>
                      <a:pt x="1077467" y="48005"/>
                    </a:lnTo>
                    <a:lnTo>
                      <a:pt x="1077467" y="46227"/>
                    </a:lnTo>
                    <a:lnTo>
                      <a:pt x="1080825" y="46227"/>
                    </a:lnTo>
                    <a:lnTo>
                      <a:pt x="1007617" y="3555"/>
                    </a:lnTo>
                    <a:lnTo>
                      <a:pt x="1001649" y="0"/>
                    </a:lnTo>
                    <a:close/>
                  </a:path>
                </a:pathLst>
              </a:custGeom>
              <a:solidFill>
                <a:srgbClr val="40404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63">
                <a:extLst>
                  <a:ext uri="{FF2B5EF4-FFF2-40B4-BE49-F238E27FC236}">
                    <a16:creationId xmlns:a16="http://schemas.microsoft.com/office/drawing/2014/main" id="{BB68AC9A-47C1-528F-0765-FB2FD2D46076}"/>
                  </a:ext>
                </a:extLst>
              </p:cNvPr>
              <p:cNvSpPr/>
              <p:nvPr/>
            </p:nvSpPr>
            <p:spPr>
              <a:xfrm>
                <a:off x="5547042" y="3021076"/>
                <a:ext cx="850303" cy="211836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" name="CuadroTexto 9">
              <a:extLst>
                <a:ext uri="{FF2B5EF4-FFF2-40B4-BE49-F238E27FC236}">
                  <a16:creationId xmlns:a16="http://schemas.microsoft.com/office/drawing/2014/main" id="{A1BFD20A-466E-1146-C6C2-DC09E261210B}"/>
                </a:ext>
              </a:extLst>
            </p:cNvPr>
            <p:cNvSpPr txBox="1"/>
            <p:nvPr/>
          </p:nvSpPr>
          <p:spPr>
            <a:xfrm>
              <a:off x="2243403" y="2505499"/>
              <a:ext cx="14240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/>
                <a:t>nov</a:t>
              </a:r>
              <a:r>
                <a:rPr lang="en-GB" sz="1400" dirty="0"/>
                <a:t>/</a:t>
              </a:r>
              <a:r>
                <a:rPr lang="en-GB" sz="1400" dirty="0" err="1"/>
                <a:t>dec</a:t>
              </a:r>
              <a:r>
                <a:rPr lang="en-GB" sz="1400" dirty="0"/>
                <a:t> 2018</a:t>
              </a:r>
            </a:p>
          </p:txBody>
        </p:sp>
      </p:grpSp>
      <p:sp>
        <p:nvSpPr>
          <p:cNvPr id="23" name="CuadroTexto 21">
            <a:extLst>
              <a:ext uri="{FF2B5EF4-FFF2-40B4-BE49-F238E27FC236}">
                <a16:creationId xmlns:a16="http://schemas.microsoft.com/office/drawing/2014/main" id="{3533A11F-58F5-AA7B-7A15-A972A3C6DE0E}"/>
              </a:ext>
            </a:extLst>
          </p:cNvPr>
          <p:cNvSpPr txBox="1"/>
          <p:nvPr/>
        </p:nvSpPr>
        <p:spPr>
          <a:xfrm>
            <a:off x="7075760" y="3275111"/>
            <a:ext cx="2783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pre-composite </a:t>
            </a:r>
            <a:r>
              <a:rPr lang="en-GB" sz="1400" dirty="0" err="1"/>
              <a:t>nov</a:t>
            </a:r>
            <a:r>
              <a:rPr lang="en-GB" sz="1400" dirty="0"/>
              <a:t>/</a:t>
            </a:r>
            <a:r>
              <a:rPr lang="en-GB" sz="1400" dirty="0" err="1"/>
              <a:t>dec</a:t>
            </a:r>
            <a:r>
              <a:rPr lang="en-GB" sz="1400" dirty="0"/>
              <a:t> 2018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E91072-562F-5ED6-E9F8-F240C93A5682}"/>
              </a:ext>
            </a:extLst>
          </p:cNvPr>
          <p:cNvSpPr txBox="1">
            <a:spLocks/>
          </p:cNvSpPr>
          <p:nvPr/>
        </p:nvSpPr>
        <p:spPr bwMode="auto">
          <a:xfrm>
            <a:off x="1057293" y="1867336"/>
            <a:ext cx="9072128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defRPr sz="2000">
                <a:solidFill>
                  <a:srgbClr val="003A8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42939" indent="-28575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3A81"/>
              </a:buClr>
              <a:buFont typeface="Wingdings" pitchFamily="2" charset="2"/>
              <a:buChar char="§"/>
              <a:defRPr sz="1600">
                <a:solidFill>
                  <a:srgbClr val="003A8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406490" indent="-4921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 i="1">
                <a:solidFill>
                  <a:srgbClr val="003A8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2004963" indent="-633397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rgbClr val="003A8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4pPr>
            <a:lvl5pPr marL="2603435" indent="-774681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rgbClr val="003A8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5pPr>
            <a:lvl6pPr marL="3479713" indent="-41909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6902" indent="-41909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090" indent="-41909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279" indent="-41909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kern="0"/>
              <a:t>Two temporal times series (pre &amp; post) of variables (initial bands + indices)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kern="0"/>
              <a:t>One temporal composite for period (minimizing the NBR)</a:t>
            </a:r>
            <a:endParaRPr lang="en-GB" kern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3955D99-9CE9-6CF2-50D0-6E40F6C8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General approach</a:t>
            </a:r>
          </a:p>
        </p:txBody>
      </p:sp>
    </p:spTree>
    <p:extLst>
      <p:ext uri="{BB962C8B-B14F-4D97-AF65-F5344CB8AC3E}">
        <p14:creationId xmlns:p14="http://schemas.microsoft.com/office/powerpoint/2010/main" val="118807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6">
            <a:extLst>
              <a:ext uri="{FF2B5EF4-FFF2-40B4-BE49-F238E27FC236}">
                <a16:creationId xmlns:a16="http://schemas.microsoft.com/office/drawing/2014/main" id="{F836A898-8DB9-6827-8A96-6495F59EE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2" y="3429000"/>
            <a:ext cx="7795901" cy="2328216"/>
          </a:xfrm>
          <a:prstGeom prst="rect">
            <a:avLst/>
          </a:prstGeom>
        </p:spPr>
      </p:pic>
      <p:sp>
        <p:nvSpPr>
          <p:cNvPr id="4" name="CuadroTexto 27">
            <a:extLst>
              <a:ext uri="{FF2B5EF4-FFF2-40B4-BE49-F238E27FC236}">
                <a16:creationId xmlns:a16="http://schemas.microsoft.com/office/drawing/2014/main" id="{AA7D3935-39FB-3BF6-0AF6-E469E0FC0611}"/>
              </a:ext>
            </a:extLst>
          </p:cNvPr>
          <p:cNvSpPr txBox="1"/>
          <p:nvPr/>
        </p:nvSpPr>
        <p:spPr>
          <a:xfrm>
            <a:off x="3105980" y="3161177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jan</a:t>
            </a:r>
            <a:r>
              <a:rPr lang="en-GB" sz="1400" dirty="0"/>
              <a:t>/</a:t>
            </a:r>
            <a:r>
              <a:rPr lang="en-GB" sz="1400" dirty="0" err="1"/>
              <a:t>feb</a:t>
            </a:r>
            <a:r>
              <a:rPr lang="en-GB" sz="1400" dirty="0"/>
              <a:t> 2019</a:t>
            </a:r>
          </a:p>
        </p:txBody>
      </p:sp>
      <p:sp>
        <p:nvSpPr>
          <p:cNvPr id="5" name="CuadroTexto 28">
            <a:extLst>
              <a:ext uri="{FF2B5EF4-FFF2-40B4-BE49-F238E27FC236}">
                <a16:creationId xmlns:a16="http://schemas.microsoft.com/office/drawing/2014/main" id="{DFE10883-204B-55A8-0EC0-27EFDCF47B1C}"/>
              </a:ext>
            </a:extLst>
          </p:cNvPr>
          <p:cNvSpPr txBox="1"/>
          <p:nvPr/>
        </p:nvSpPr>
        <p:spPr>
          <a:xfrm>
            <a:off x="7049678" y="3161178"/>
            <a:ext cx="2794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post-composite </a:t>
            </a:r>
            <a:r>
              <a:rPr lang="en-GB" sz="1400" dirty="0" err="1"/>
              <a:t>jan</a:t>
            </a:r>
            <a:r>
              <a:rPr lang="en-GB" sz="1400" dirty="0"/>
              <a:t>/</a:t>
            </a:r>
            <a:r>
              <a:rPr lang="en-GB" sz="1400" dirty="0" err="1"/>
              <a:t>feb</a:t>
            </a:r>
            <a:r>
              <a:rPr lang="en-GB" sz="1400" dirty="0"/>
              <a:t> 2019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03BFF1C-E9BA-81D2-0E46-232D285A8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293" y="1867336"/>
            <a:ext cx="9072128" cy="3824287"/>
          </a:xfrm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Two temporal times series (pre &amp; post) of variables (initial bands + indices)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One temporal composite for period (minimizing the NBR)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CDB807F-4FC5-83E5-112C-67FDC0EC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General approach</a:t>
            </a:r>
          </a:p>
        </p:txBody>
      </p:sp>
    </p:spTree>
    <p:extLst>
      <p:ext uri="{BB962C8B-B14F-4D97-AF65-F5344CB8AC3E}">
        <p14:creationId xmlns:p14="http://schemas.microsoft.com/office/powerpoint/2010/main" val="2435508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DD18F3E-D831-C13D-C5C9-E1828191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General approach</a:t>
            </a:r>
          </a:p>
        </p:txBody>
      </p:sp>
      <p:pic>
        <p:nvPicPr>
          <p:cNvPr id="7" name="Imagen 5">
            <a:extLst>
              <a:ext uri="{FF2B5EF4-FFF2-40B4-BE49-F238E27FC236}">
                <a16:creationId xmlns:a16="http://schemas.microsoft.com/office/drawing/2014/main" id="{F06FEE24-EDF2-A25C-D54E-B0EE0B529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06" y="1824613"/>
            <a:ext cx="8058778" cy="4372074"/>
          </a:xfrm>
          <a:prstGeom prst="rect">
            <a:avLst/>
          </a:prstGeom>
        </p:spPr>
      </p:pic>
      <p:sp>
        <p:nvSpPr>
          <p:cNvPr id="8" name="CuadroTexto 6">
            <a:extLst>
              <a:ext uri="{FF2B5EF4-FFF2-40B4-BE49-F238E27FC236}">
                <a16:creationId xmlns:a16="http://schemas.microsoft.com/office/drawing/2014/main" id="{74BE6709-6AA5-DFBB-4DE4-8616EB806652}"/>
              </a:ext>
            </a:extLst>
          </p:cNvPr>
          <p:cNvSpPr txBox="1"/>
          <p:nvPr/>
        </p:nvSpPr>
        <p:spPr>
          <a:xfrm>
            <a:off x="0" y="2572635"/>
            <a:ext cx="1900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pre-composite</a:t>
            </a: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200BB4EF-AFA7-7D59-8956-0C60AD8AD0EB}"/>
              </a:ext>
            </a:extLst>
          </p:cNvPr>
          <p:cNvSpPr txBox="1"/>
          <p:nvPr/>
        </p:nvSpPr>
        <p:spPr>
          <a:xfrm>
            <a:off x="0" y="4886570"/>
            <a:ext cx="1866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post-composite</a:t>
            </a: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102812B1-ED1C-DCF7-D6D5-5A80B187F7BD}"/>
              </a:ext>
            </a:extLst>
          </p:cNvPr>
          <p:cNvSpPr txBox="1"/>
          <p:nvPr/>
        </p:nvSpPr>
        <p:spPr>
          <a:xfrm>
            <a:off x="3659007" y="1824613"/>
            <a:ext cx="251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pre- and post- composite difference</a:t>
            </a:r>
          </a:p>
        </p:txBody>
      </p:sp>
      <p:sp>
        <p:nvSpPr>
          <p:cNvPr id="12" name="CuadroTexto 9">
            <a:extLst>
              <a:ext uri="{FF2B5EF4-FFF2-40B4-BE49-F238E27FC236}">
                <a16:creationId xmlns:a16="http://schemas.microsoft.com/office/drawing/2014/main" id="{22F3BF07-935E-7182-D0D7-0CDA2BA24611}"/>
              </a:ext>
            </a:extLst>
          </p:cNvPr>
          <p:cNvSpPr txBox="1"/>
          <p:nvPr/>
        </p:nvSpPr>
        <p:spPr>
          <a:xfrm>
            <a:off x="6274201" y="2871449"/>
            <a:ext cx="1684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probability of burning</a:t>
            </a:r>
          </a:p>
        </p:txBody>
      </p:sp>
      <p:sp>
        <p:nvSpPr>
          <p:cNvPr id="13" name="CuadroTexto 10">
            <a:extLst>
              <a:ext uri="{FF2B5EF4-FFF2-40B4-BE49-F238E27FC236}">
                <a16:creationId xmlns:a16="http://schemas.microsoft.com/office/drawing/2014/main" id="{3257122D-527B-9E57-89C6-AE09D608EF91}"/>
              </a:ext>
            </a:extLst>
          </p:cNvPr>
          <p:cNvSpPr txBox="1"/>
          <p:nvPr/>
        </p:nvSpPr>
        <p:spPr>
          <a:xfrm>
            <a:off x="8122642" y="2960078"/>
            <a:ext cx="126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seed pixels</a:t>
            </a:r>
          </a:p>
        </p:txBody>
      </p:sp>
      <p:sp>
        <p:nvSpPr>
          <p:cNvPr id="14" name="object 68">
            <a:extLst>
              <a:ext uri="{FF2B5EF4-FFF2-40B4-BE49-F238E27FC236}">
                <a16:creationId xmlns:a16="http://schemas.microsoft.com/office/drawing/2014/main" id="{903EF94E-7E6D-AD7E-A731-9AA92D519193}"/>
              </a:ext>
            </a:extLst>
          </p:cNvPr>
          <p:cNvSpPr/>
          <p:nvPr/>
        </p:nvSpPr>
        <p:spPr>
          <a:xfrm>
            <a:off x="10148340" y="3429000"/>
            <a:ext cx="1909682" cy="1980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71">
            <a:extLst>
              <a:ext uri="{FF2B5EF4-FFF2-40B4-BE49-F238E27FC236}">
                <a16:creationId xmlns:a16="http://schemas.microsoft.com/office/drawing/2014/main" id="{E370CF03-FFCD-8F2A-C120-1452C7DAB7BF}"/>
              </a:ext>
            </a:extLst>
          </p:cNvPr>
          <p:cNvSpPr/>
          <p:nvPr/>
        </p:nvSpPr>
        <p:spPr>
          <a:xfrm flipV="1">
            <a:off x="9601200" y="4389120"/>
            <a:ext cx="495456" cy="105767"/>
          </a:xfrm>
          <a:custGeom>
            <a:avLst/>
            <a:gdLst/>
            <a:ahLst/>
            <a:cxnLst/>
            <a:rect l="l" t="t" r="r" b="b"/>
            <a:pathLst>
              <a:path w="1102995" h="118110">
                <a:moveTo>
                  <a:pt x="1052285" y="58864"/>
                </a:moveTo>
                <a:lnTo>
                  <a:pt x="988821" y="95884"/>
                </a:lnTo>
                <a:lnTo>
                  <a:pt x="986789" y="103631"/>
                </a:lnTo>
                <a:lnTo>
                  <a:pt x="993901" y="115823"/>
                </a:lnTo>
                <a:lnTo>
                  <a:pt x="1001649" y="117855"/>
                </a:lnTo>
                <a:lnTo>
                  <a:pt x="1080953" y="71627"/>
                </a:lnTo>
                <a:lnTo>
                  <a:pt x="1077594" y="71627"/>
                </a:lnTo>
                <a:lnTo>
                  <a:pt x="1077594" y="69849"/>
                </a:lnTo>
                <a:lnTo>
                  <a:pt x="1071117" y="69849"/>
                </a:lnTo>
                <a:lnTo>
                  <a:pt x="1052285" y="58864"/>
                </a:lnTo>
                <a:close/>
              </a:path>
              <a:path w="1102995" h="118110">
                <a:moveTo>
                  <a:pt x="1030623" y="46227"/>
                </a:moveTo>
                <a:lnTo>
                  <a:pt x="0" y="46227"/>
                </a:lnTo>
                <a:lnTo>
                  <a:pt x="0" y="71627"/>
                </a:lnTo>
                <a:lnTo>
                  <a:pt x="1030405" y="71627"/>
                </a:lnTo>
                <a:lnTo>
                  <a:pt x="1052285" y="58864"/>
                </a:lnTo>
                <a:lnTo>
                  <a:pt x="1030623" y="46227"/>
                </a:lnTo>
                <a:close/>
              </a:path>
              <a:path w="1102995" h="118110">
                <a:moveTo>
                  <a:pt x="1081002" y="46227"/>
                </a:moveTo>
                <a:lnTo>
                  <a:pt x="1077594" y="46227"/>
                </a:lnTo>
                <a:lnTo>
                  <a:pt x="1077594" y="71627"/>
                </a:lnTo>
                <a:lnTo>
                  <a:pt x="1080953" y="71627"/>
                </a:lnTo>
                <a:lnTo>
                  <a:pt x="1102740" y="58927"/>
                </a:lnTo>
                <a:lnTo>
                  <a:pt x="1081002" y="46227"/>
                </a:lnTo>
                <a:close/>
              </a:path>
              <a:path w="1102995" h="118110">
                <a:moveTo>
                  <a:pt x="1071117" y="47878"/>
                </a:moveTo>
                <a:lnTo>
                  <a:pt x="1052285" y="58864"/>
                </a:lnTo>
                <a:lnTo>
                  <a:pt x="1071117" y="69849"/>
                </a:lnTo>
                <a:lnTo>
                  <a:pt x="1071117" y="47878"/>
                </a:lnTo>
                <a:close/>
              </a:path>
              <a:path w="1102995" h="118110">
                <a:moveTo>
                  <a:pt x="1077594" y="47878"/>
                </a:moveTo>
                <a:lnTo>
                  <a:pt x="1071117" y="47878"/>
                </a:lnTo>
                <a:lnTo>
                  <a:pt x="1071117" y="69849"/>
                </a:lnTo>
                <a:lnTo>
                  <a:pt x="1077594" y="69849"/>
                </a:lnTo>
                <a:lnTo>
                  <a:pt x="1077594" y="47878"/>
                </a:lnTo>
                <a:close/>
              </a:path>
              <a:path w="1102995" h="118110">
                <a:moveTo>
                  <a:pt x="1001649" y="0"/>
                </a:moveTo>
                <a:lnTo>
                  <a:pt x="993901" y="2031"/>
                </a:lnTo>
                <a:lnTo>
                  <a:pt x="990345" y="8000"/>
                </a:lnTo>
                <a:lnTo>
                  <a:pt x="986789" y="14096"/>
                </a:lnTo>
                <a:lnTo>
                  <a:pt x="988821" y="21843"/>
                </a:lnTo>
                <a:lnTo>
                  <a:pt x="1052285" y="58864"/>
                </a:lnTo>
                <a:lnTo>
                  <a:pt x="1071117" y="47878"/>
                </a:lnTo>
                <a:lnTo>
                  <a:pt x="1077594" y="47878"/>
                </a:lnTo>
                <a:lnTo>
                  <a:pt x="1077594" y="46227"/>
                </a:lnTo>
                <a:lnTo>
                  <a:pt x="1081002" y="46227"/>
                </a:lnTo>
                <a:lnTo>
                  <a:pt x="1007744" y="3428"/>
                </a:lnTo>
                <a:lnTo>
                  <a:pt x="1001649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uadroTexto 19">
            <a:extLst>
              <a:ext uri="{FF2B5EF4-FFF2-40B4-BE49-F238E27FC236}">
                <a16:creationId xmlns:a16="http://schemas.microsoft.com/office/drawing/2014/main" id="{07DECB0F-BA4E-91CF-4349-3A4004563717}"/>
              </a:ext>
            </a:extLst>
          </p:cNvPr>
          <p:cNvSpPr txBox="1"/>
          <p:nvPr/>
        </p:nvSpPr>
        <p:spPr>
          <a:xfrm>
            <a:off x="10597894" y="2975989"/>
            <a:ext cx="89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result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4903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EDD18F3E-D831-C13D-C5C9-E1828191A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37" y="219493"/>
            <a:ext cx="7069889" cy="622718"/>
          </a:xfrm>
        </p:spPr>
        <p:txBody>
          <a:bodyPr/>
          <a:lstStyle/>
          <a:p>
            <a:r>
              <a:rPr lang="en-GB" sz="3200" dirty="0"/>
              <a:t>BAMT tool – Solved issues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F8CDBF5-E875-804E-D3E9-68059A9D1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81" y="944543"/>
            <a:ext cx="10257353" cy="3978422"/>
          </a:xfrm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GB" dirty="0"/>
              <a:t>The classification of each complete study area works well but exporting the final BA classification from the GEE takes a lot of time (hours or days). </a:t>
            </a:r>
          </a:p>
          <a:p>
            <a:pPr indent="0">
              <a:buClr>
                <a:srgbClr val="C00000"/>
              </a:buClr>
            </a:pPr>
            <a:r>
              <a:rPr lang="en-GB" dirty="0"/>
              <a:t>	</a:t>
            </a:r>
            <a:endParaRPr lang="en-GB" dirty="0">
              <a:solidFill>
                <a:srgbClr val="FF0000"/>
              </a:solidFill>
            </a:endParaRPr>
          </a:p>
          <a:p>
            <a:pPr indent="0">
              <a:buClr>
                <a:srgbClr val="C00000"/>
              </a:buClr>
            </a:pP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FAF6B9-7980-1933-45DC-26CFEA9B576D}"/>
              </a:ext>
            </a:extLst>
          </p:cNvPr>
          <p:cNvGrpSpPr/>
          <p:nvPr/>
        </p:nvGrpSpPr>
        <p:grpSpPr>
          <a:xfrm>
            <a:off x="834500" y="2806496"/>
            <a:ext cx="7833368" cy="1631216"/>
            <a:chOff x="985420" y="3587731"/>
            <a:chExt cx="7833368" cy="1631216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A596F183-CE0D-4DD5-D2EC-22249F03334F}"/>
                </a:ext>
              </a:extLst>
            </p:cNvPr>
            <p:cNvSpPr/>
            <p:nvPr/>
          </p:nvSpPr>
          <p:spPr>
            <a:xfrm>
              <a:off x="985420" y="3668538"/>
              <a:ext cx="612559" cy="2685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AAFE52-E360-ECE4-F5C3-AEA12678173B}"/>
                </a:ext>
              </a:extLst>
            </p:cNvPr>
            <p:cNvSpPr txBox="1"/>
            <p:nvPr/>
          </p:nvSpPr>
          <p:spPr>
            <a:xfrm>
              <a:off x="1748899" y="3587731"/>
              <a:ext cx="706988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</a:rPr>
                <a:t>Development of a pre-trained model:</a:t>
              </a:r>
              <a:endParaRPr lang="en-US" sz="1800" dirty="0">
                <a:solidFill>
                  <a:srgbClr val="FF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600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/>
                <a:t>Collection of extensive training data (2019)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/>
                <a:t>Training and prediction based on by-period classification models</a:t>
              </a:r>
            </a:p>
            <a:p>
              <a:endParaRPr lang="en-GB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86DB8-AEF1-6D9E-FD12-9C95A1192996}"/>
              </a:ext>
            </a:extLst>
          </p:cNvPr>
          <p:cNvGrpSpPr/>
          <p:nvPr/>
        </p:nvGrpSpPr>
        <p:grpSpPr>
          <a:xfrm>
            <a:off x="834500" y="4283007"/>
            <a:ext cx="8744506" cy="1719958"/>
            <a:chOff x="985420" y="3587731"/>
            <a:chExt cx="9161757" cy="1492800"/>
          </a:xfrm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3297EC1B-FCAB-4DAD-17AD-B12951AA9AC6}"/>
                </a:ext>
              </a:extLst>
            </p:cNvPr>
            <p:cNvSpPr/>
            <p:nvPr/>
          </p:nvSpPr>
          <p:spPr>
            <a:xfrm>
              <a:off x="985420" y="3668538"/>
              <a:ext cx="612559" cy="2685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9A3462-2D2D-6F6B-3451-29605ED92941}"/>
                </a:ext>
              </a:extLst>
            </p:cNvPr>
            <p:cNvSpPr txBox="1"/>
            <p:nvPr/>
          </p:nvSpPr>
          <p:spPr>
            <a:xfrm>
              <a:off x="1748899" y="3587731"/>
              <a:ext cx="8398278" cy="1492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rgbClr val="FF0000"/>
                  </a:solidFill>
                </a:rPr>
                <a:t>Modification of the expensive exporting functions: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600" dirty="0">
                <a:solidFill>
                  <a:srgbClr val="FF0000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/>
                <a:t>Transformation of data types (float to int16 with x10000 multiplier)</a:t>
              </a:r>
              <a:r>
                <a:rPr lang="en-GB" sz="1800" dirty="0"/>
                <a:t>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GB" sz="1600" dirty="0"/>
                <a:t>Processing classification once and looping over grids (allowed in python not in GEE code editor).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8390120"/>
      </p:ext>
    </p:extLst>
  </p:cSld>
  <p:clrMapOvr>
    <a:masterClrMapping/>
  </p:clrMapOvr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.xml><?xml version="1.0" encoding="utf-8"?>
<a:theme xmlns:a="http://schemas.openxmlformats.org/drawingml/2006/main" name="CCI  presentation template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3A675EEDBEAD734789C2602A0F48A45A" ma:contentTypeVersion="42" ma:contentTypeDescription="" ma:contentTypeScope="" ma:versionID="aa44f4847e0ad84c6832dbf84c036b2d">
  <xsd:schema xmlns:xsd="http://www.w3.org/2001/XMLSchema" xmlns:xs="http://www.w3.org/2001/XMLSchema" xmlns:p="http://schemas.microsoft.com/office/2006/metadata/properties" xmlns:ns2="ddc99d1b-0883-4f2c-a8e6-6d8ebaa0e5d6" xmlns:ns4="be8b023c-50e9-4d8f-a1ea-883f9f33fd4a" targetNamespace="http://schemas.microsoft.com/office/2006/metadata/properties" ma:root="true" ma:fieldsID="a973ca82b9355a9077835b3019fe025f" ns2:_="" ns4:_="">
    <xsd:import namespace="ddc99d1b-0883-4f2c-a8e6-6d8ebaa0e5d6"/>
    <xsd:import namespace="be8b023c-50e9-4d8f-a1ea-883f9f33fd4a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2:Revision" minOccurs="0"/>
                <xsd:element ref="ns2:Status" minOccurs="0"/>
                <xsd:element ref="ns2:Distribution" minOccurs="0"/>
                <xsd:element ref="ns2:Organisational_x0020_entity" minOccurs="0"/>
                <xsd:element ref="ns2:Long_x0020_Title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>
      <xsd:simpleType>
        <xsd:restriction base="dms:Choice"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- Releasable to the Public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 ma:readOnly="false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Long_x0020_Title" ma:index="22" nillable="true" ma:displayName="Long Title" ma:internalName="Long_x0020_Title">
      <xsd:simpleType>
        <xsd:restriction base="dms:Text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6" nillable="true" ma:displayName="In_iShare" ma:default="0" ma:hidden="true" ma:internalName="In_iShare" ma:readOnly="false">
      <xsd:simpleType>
        <xsd:restriction base="dms:Boolean"/>
      </xsd:simpleType>
    </xsd:element>
    <xsd:element name="AutoSync" ma:index="27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b023c-50e9-4d8f-a1ea-883f9f33fd4a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 xmlns="ddc99d1b-0883-4f2c-a8e6-6d8ebaa0e5d6" xsi:nil="true"/>
    <Classification_x0020_Caveat xmlns="ddc99d1b-0883-4f2c-a8e6-6d8ebaa0e5d6" xsi:nil="true"/>
    <Distribution xmlns="ddc99d1b-0883-4f2c-a8e6-6d8ebaa0e5d6" xsi:nil="true"/>
    <Revision xmlns="ddc99d1b-0883-4f2c-a8e6-6d8ebaa0e5d6">0</Revision>
    <Classification xmlns="ddc99d1b-0883-4f2c-a8e6-6d8ebaa0e5d6">ESA UNCLASSIFIED - For Official Use</Classification>
    <Issue xmlns="ddc99d1b-0883-4f2c-a8e6-6d8ebaa0e5d6">0</Issue>
    <Issue_x0020_Date xmlns="ddc99d1b-0883-4f2c-a8e6-6d8ebaa0e5d6">2015-06-30T22:00:00+00:00</Issue_x0020_Date>
    <Document_x0020_Type xmlns="ddc99d1b-0883-4f2c-a8e6-6d8ebaa0e5d6">HO - Handout / Presentation</Document_x0020_Type>
    <Status xmlns="ddc99d1b-0883-4f2c-a8e6-6d8ebaa0e5d6" xsi:nil="true"/>
    <Organisational_x0020_entity xmlns="ddc99d1b-0883-4f2c-a8e6-6d8ebaa0e5d6" xsi:nil="true"/>
    <In_iShare xmlns="ddc99d1b-0883-4f2c-a8e6-6d8ebaa0e5d6">false</In_iShare>
    <Assign_x0020_document_x0020_reference xmlns="ddc99d1b-0883-4f2c-a8e6-6d8ebaa0e5d6">false</Assign_x0020_document_x0020_reference>
    <Long_x0020_Title xmlns="ddc99d1b-0883-4f2c-a8e6-6d8ebaa0e5d6" xsi:nil="true"/>
    <AutoSync xmlns="ddc99d1b-0883-4f2c-a8e6-6d8ebaa0e5d6">false</AutoSync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A01B7B-58E2-4797-9F53-C47B46716966}">
  <ds:schemaRefs>
    <ds:schemaRef ds:uri="be8b023c-50e9-4d8f-a1ea-883f9f33fd4a"/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EEB5585-3C6C-40AB-8830-BD45E5D700AB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ddc99d1b-0883-4f2c-a8e6-6d8ebaa0e5d6"/>
    <ds:schemaRef ds:uri="http://schemas.microsoft.com/office/infopath/2007/PartnerControls"/>
    <ds:schemaRef ds:uri="be8b023c-50e9-4d8f-a1ea-883f9f33fd4a"/>
  </ds:schemaRefs>
</ds:datastoreItem>
</file>

<file path=customXml/itemProps3.xml><?xml version="1.0" encoding="utf-8"?>
<ds:datastoreItem xmlns:ds="http://schemas.openxmlformats.org/officeDocument/2006/customXml" ds:itemID="{908F6F3A-4FAF-4039-A130-287F8246E4E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16B4A4C-8393-484E-86E6-63968C74C5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11067</TotalTime>
  <Words>870</Words>
  <Application>Microsoft Office PowerPoint</Application>
  <PresentationFormat>Widescreen</PresentationFormat>
  <Paragraphs>123</Paragraphs>
  <Slides>21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Verdana</vt:lpstr>
      <vt:lpstr>Wingdings</vt:lpstr>
      <vt:lpstr>ESA Presentation</vt:lpstr>
      <vt:lpstr>CCI  presentation template</vt:lpstr>
      <vt:lpstr>1_ESA Presentation</vt:lpstr>
      <vt:lpstr>PowerPoint Presentation</vt:lpstr>
      <vt:lpstr>Relevance of medium-resolution data</vt:lpstr>
      <vt:lpstr>BAMT tool – BA cartography tool</vt:lpstr>
      <vt:lpstr>Target areas</vt:lpstr>
      <vt:lpstr>Siberia: West vs East </vt:lpstr>
      <vt:lpstr>General approach</vt:lpstr>
      <vt:lpstr>General approach</vt:lpstr>
      <vt:lpstr>General approach</vt:lpstr>
      <vt:lpstr>BAMT tool – Solved issues</vt:lpstr>
      <vt:lpstr>BAMT tool – Solved issues</vt:lpstr>
      <vt:lpstr>Low BA signal improvement</vt:lpstr>
      <vt:lpstr>Low BA signal improvement</vt:lpstr>
      <vt:lpstr>Preliminary results: Amazonia</vt:lpstr>
      <vt:lpstr>Preliminary results: Siberia</vt:lpstr>
      <vt:lpstr>Preliminary results: Siberia</vt:lpstr>
      <vt:lpstr>Fire date correction</vt:lpstr>
      <vt:lpstr>Complementation of fire patches </vt:lpstr>
      <vt:lpstr>Future activities: Peatland Carbon modelling</vt:lpstr>
      <vt:lpstr>Future activities: Peatland Carbon modelling</vt:lpstr>
      <vt:lpstr>Future activities: Peatland Carbon modelling</vt:lpstr>
      <vt:lpstr>Future activities: Peatland Carbon modelling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Name Surname</dc:creator>
  <cp:lastModifiedBy>Khairoun Amin</cp:lastModifiedBy>
  <cp:revision>30</cp:revision>
  <cp:lastPrinted>2019-04-05T12:22:34Z</cp:lastPrinted>
  <dcterms:created xsi:type="dcterms:W3CDTF">2015-07-01T15:01:13Z</dcterms:created>
  <dcterms:modified xsi:type="dcterms:W3CDTF">2023-11-15T10:07:02Z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/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true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Issue Date">
    <vt:filetime>2015-06-30T22:00:00Z</vt:filetime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ContentTypeId">
    <vt:lpwstr>0x010100B93108F87DD4F24BAE6D0E809C37974D003A675EEDBEAD734789C2602A0F48A45A</vt:lpwstr>
  </property>
  <property fmtid="{D5CDD505-2E9C-101B-9397-08002B2CF9AE}" pid="30" name="Organisational entity">
    <vt:lpwstr/>
  </property>
  <property fmtid="{D5CDD505-2E9C-101B-9397-08002B2CF9AE}" pid="31" name="Long Title">
    <vt:lpwstr/>
  </property>
  <property fmtid="{D5CDD505-2E9C-101B-9397-08002B2CF9AE}" pid="32" name="MSIP_Label_3976fa30-1907-4356-8241-62ea5e1c0256_Enabled">
    <vt:lpwstr>true</vt:lpwstr>
  </property>
  <property fmtid="{D5CDD505-2E9C-101B-9397-08002B2CF9AE}" pid="33" name="MSIP_Label_3976fa30-1907-4356-8241-62ea5e1c0256_SetDate">
    <vt:lpwstr>2021-04-26T13:12:54Z</vt:lpwstr>
  </property>
  <property fmtid="{D5CDD505-2E9C-101B-9397-08002B2CF9AE}" pid="34" name="MSIP_Label_3976fa30-1907-4356-8241-62ea5e1c0256_Method">
    <vt:lpwstr>Privileged</vt:lpwstr>
  </property>
  <property fmtid="{D5CDD505-2E9C-101B-9397-08002B2CF9AE}" pid="35" name="MSIP_Label_3976fa30-1907-4356-8241-62ea5e1c0256_Name">
    <vt:lpwstr>ESA UNCLASSIFIED – For ESA Official Use Only</vt:lpwstr>
  </property>
  <property fmtid="{D5CDD505-2E9C-101B-9397-08002B2CF9AE}" pid="36" name="MSIP_Label_3976fa30-1907-4356-8241-62ea5e1c0256_SiteId">
    <vt:lpwstr>9a5cacd0-2bef-4dd7-ac5c-7ebe1f54f495</vt:lpwstr>
  </property>
  <property fmtid="{D5CDD505-2E9C-101B-9397-08002B2CF9AE}" pid="37" name="MSIP_Label_3976fa30-1907-4356-8241-62ea5e1c0256_ActionId">
    <vt:lpwstr>7f4f632c-3d00-4cd2-8890-cecb0d7b3a2a</vt:lpwstr>
  </property>
  <property fmtid="{D5CDD505-2E9C-101B-9397-08002B2CF9AE}" pid="38" name="MSIP_Label_3976fa30-1907-4356-8241-62ea5e1c0256_ContentBits">
    <vt:lpwstr>0</vt:lpwstr>
  </property>
</Properties>
</file>