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6" r:id="rId15"/>
    <p:sldId id="270" r:id="rId16"/>
    <p:sldId id="269" r:id="rId17"/>
    <p:sldId id="273" r:id="rId1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'Occupied area'!$S$2</c:f>
              <c:strCache>
                <c:ptCount val="1"/>
                <c:pt idx="0">
                  <c:v>PTFuel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CE-4EAE-AA44-E3C8F4AFF4C0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CE-4EAE-AA44-E3C8F4AFF4C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CE-4EAE-AA44-E3C8F4AFF4C0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ECE-4EAE-AA44-E3C8F4AFF4C0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ECE-4EAE-AA44-E3C8F4AFF4C0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ECE-4EAE-AA44-E3C8F4AFF4C0}"/>
              </c:ext>
            </c:extLst>
          </c:dPt>
          <c:cat>
            <c:strRef>
              <c:f>'Occupied area'!$R$3:$R$9</c:f>
              <c:strCache>
                <c:ptCount val="7"/>
                <c:pt idx="0">
                  <c:v>Shrubland</c:v>
                </c:pt>
                <c:pt idx="1">
                  <c:v>Grassland</c:v>
                </c:pt>
                <c:pt idx="2">
                  <c:v>Cropland</c:v>
                </c:pt>
                <c:pt idx="3">
                  <c:v>Wetland</c:v>
                </c:pt>
                <c:pt idx="4">
                  <c:v>Urban</c:v>
                </c:pt>
                <c:pt idx="5">
                  <c:v>Non-Fuel</c:v>
                </c:pt>
                <c:pt idx="6">
                  <c:v>Forest</c:v>
                </c:pt>
              </c:strCache>
            </c:strRef>
          </c:cat>
          <c:val>
            <c:numRef>
              <c:f>'Occupied area'!$S$3:$S$9</c:f>
              <c:numCache>
                <c:formatCode>General</c:formatCode>
                <c:ptCount val="7"/>
                <c:pt idx="0">
                  <c:v>2342</c:v>
                </c:pt>
                <c:pt idx="1">
                  <c:v>332</c:v>
                </c:pt>
                <c:pt idx="2">
                  <c:v>1154</c:v>
                </c:pt>
                <c:pt idx="3">
                  <c:v>50</c:v>
                </c:pt>
                <c:pt idx="4">
                  <c:v>264</c:v>
                </c:pt>
                <c:pt idx="5">
                  <c:v>204</c:v>
                </c:pt>
                <c:pt idx="6">
                  <c:v>2427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CE-4EAE-AA44-E3C8F4AFF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5"/>
        <c:axId val="1180028912"/>
        <c:axId val="1974305440"/>
      </c:barChart>
      <c:catAx>
        <c:axId val="118002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PT"/>
          </a:p>
        </c:txPr>
        <c:crossAx val="1974305440"/>
        <c:crosses val="autoZero"/>
        <c:auto val="1"/>
        <c:lblAlgn val="ctr"/>
        <c:lblOffset val="100"/>
        <c:noMultiLvlLbl val="0"/>
      </c:catAx>
      <c:valAx>
        <c:axId val="1974305440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t-PT"/>
                  <a:t>Area</a:t>
                </a:r>
                <a:r>
                  <a:rPr lang="pt-PT" baseline="0"/>
                  <a:t> (km</a:t>
                </a:r>
                <a:r>
                  <a:rPr lang="pt-PT" sz="1100" baseline="0"/>
                  <a:t>2</a:t>
                </a:r>
                <a:r>
                  <a:rPr lang="pt-PT" baseline="0"/>
                  <a:t>)</a:t>
                </a:r>
                <a:endParaRPr lang="pt-PT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t-P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PT"/>
          </a:p>
        </c:txPr>
        <c:crossAx val="1180028912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PT"/>
          </a:p>
        </c:txPr>
      </c:dTable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t-P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3F795B-46F7-4B81-A0AE-B302FBAAC4B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BA97E26-6DBB-4EA7-969F-6EB9A3D9E4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Introduction</a:t>
          </a:r>
          <a:endParaRPr lang="en-US" sz="2000" dirty="0"/>
        </a:p>
      </dgm:t>
    </dgm:pt>
    <dgm:pt modelId="{67C45D83-8230-4964-9364-5B533AD3DD62}" type="parTrans" cxnId="{EC62C27F-8058-4256-9D61-0D9535AD98C8}">
      <dgm:prSet/>
      <dgm:spPr/>
      <dgm:t>
        <a:bodyPr/>
        <a:lstStyle/>
        <a:p>
          <a:endParaRPr lang="en-US"/>
        </a:p>
      </dgm:t>
    </dgm:pt>
    <dgm:pt modelId="{09982082-6542-4F1C-B567-CBE66D11EE8F}" type="sibTrans" cxnId="{EC62C27F-8058-4256-9D61-0D9535AD98C8}">
      <dgm:prSet/>
      <dgm:spPr/>
      <dgm:t>
        <a:bodyPr/>
        <a:lstStyle/>
        <a:p>
          <a:endParaRPr lang="en-US"/>
        </a:p>
      </dgm:t>
    </dgm:pt>
    <dgm:pt modelId="{5B97B055-328A-4C89-8FA1-F18139F92D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Problem</a:t>
          </a:r>
          <a:endParaRPr lang="en-US" sz="1600" dirty="0"/>
        </a:p>
      </dgm:t>
    </dgm:pt>
    <dgm:pt modelId="{4660F7C2-9AD3-4393-BE3A-B84AB72F523C}" type="parTrans" cxnId="{9B2CA7A6-2859-4AE5-BACE-81407D4DE36D}">
      <dgm:prSet/>
      <dgm:spPr/>
      <dgm:t>
        <a:bodyPr/>
        <a:lstStyle/>
        <a:p>
          <a:endParaRPr lang="en-US"/>
        </a:p>
      </dgm:t>
    </dgm:pt>
    <dgm:pt modelId="{D5114117-6FDE-455E-9C03-E773A5D00AB4}" type="sibTrans" cxnId="{9B2CA7A6-2859-4AE5-BACE-81407D4DE36D}">
      <dgm:prSet/>
      <dgm:spPr/>
      <dgm:t>
        <a:bodyPr/>
        <a:lstStyle/>
        <a:p>
          <a:endParaRPr lang="en-US"/>
        </a:p>
      </dgm:t>
    </dgm:pt>
    <dgm:pt modelId="{2E1F26AB-0A72-4E10-8B9D-87C00240DE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Solution</a:t>
          </a:r>
          <a:endParaRPr lang="en-US" sz="1600" dirty="0"/>
        </a:p>
      </dgm:t>
    </dgm:pt>
    <dgm:pt modelId="{555FDD91-2133-443F-81CA-E538923547E9}" type="parTrans" cxnId="{D18F22B5-D131-4EF5-93AD-4C980C09DD8C}">
      <dgm:prSet/>
      <dgm:spPr/>
      <dgm:t>
        <a:bodyPr/>
        <a:lstStyle/>
        <a:p>
          <a:endParaRPr lang="en-US"/>
        </a:p>
      </dgm:t>
    </dgm:pt>
    <dgm:pt modelId="{BC2FFFD4-8DD2-42BC-BF31-81F7BCDADC3B}" type="sibTrans" cxnId="{D18F22B5-D131-4EF5-93AD-4C980C09DD8C}">
      <dgm:prSet/>
      <dgm:spPr/>
      <dgm:t>
        <a:bodyPr/>
        <a:lstStyle/>
        <a:p>
          <a:endParaRPr lang="en-US"/>
        </a:p>
      </dgm:t>
    </dgm:pt>
    <dgm:pt modelId="{1C610D6D-2D95-4CEB-88CE-02EA37DF83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Materials and Methodology</a:t>
          </a:r>
          <a:endParaRPr lang="en-US" sz="2000" dirty="0"/>
        </a:p>
      </dgm:t>
    </dgm:pt>
    <dgm:pt modelId="{82FBB06A-BAB2-4C1F-8346-AC57D7D48679}" type="parTrans" cxnId="{4083EB35-9529-45BA-A7AE-A9E66E64CE91}">
      <dgm:prSet/>
      <dgm:spPr/>
      <dgm:t>
        <a:bodyPr/>
        <a:lstStyle/>
        <a:p>
          <a:endParaRPr lang="en-US"/>
        </a:p>
      </dgm:t>
    </dgm:pt>
    <dgm:pt modelId="{F3A09926-A08A-490B-8031-C1D4307CBAEE}" type="sibTrans" cxnId="{4083EB35-9529-45BA-A7AE-A9E66E64CE91}">
      <dgm:prSet/>
      <dgm:spPr/>
      <dgm:t>
        <a:bodyPr/>
        <a:lstStyle/>
        <a:p>
          <a:endParaRPr lang="en-US"/>
        </a:p>
      </dgm:t>
    </dgm:pt>
    <dgm:pt modelId="{20337C1B-1540-41D2-8BB3-49B0BD9F991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Study Area</a:t>
          </a:r>
          <a:endParaRPr lang="en-US" sz="1600" dirty="0"/>
        </a:p>
      </dgm:t>
    </dgm:pt>
    <dgm:pt modelId="{04AACF49-3DA1-4355-A5CC-9473DF437193}" type="parTrans" cxnId="{B50DFFFB-3F8E-454F-A32B-C67710B3CC72}">
      <dgm:prSet/>
      <dgm:spPr/>
      <dgm:t>
        <a:bodyPr/>
        <a:lstStyle/>
        <a:p>
          <a:endParaRPr lang="en-US"/>
        </a:p>
      </dgm:t>
    </dgm:pt>
    <dgm:pt modelId="{DAE419A4-3B53-4F4C-A8E5-7018F12AC7B4}" type="sibTrans" cxnId="{B50DFFFB-3F8E-454F-A32B-C67710B3CC72}">
      <dgm:prSet/>
      <dgm:spPr/>
      <dgm:t>
        <a:bodyPr/>
        <a:lstStyle/>
        <a:p>
          <a:endParaRPr lang="en-US"/>
        </a:p>
      </dgm:t>
    </dgm:pt>
    <dgm:pt modelId="{D0C928A7-CFE8-48FB-BC96-A0D15D321E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Methodology &amp; Data </a:t>
          </a:r>
          <a:endParaRPr lang="en-US" sz="1600" dirty="0"/>
        </a:p>
      </dgm:t>
    </dgm:pt>
    <dgm:pt modelId="{4A569A18-25A3-4BB8-9F06-0F058C71F4CF}" type="parTrans" cxnId="{6ECD4189-8808-4766-81EB-581C00487E2E}">
      <dgm:prSet/>
      <dgm:spPr/>
      <dgm:t>
        <a:bodyPr/>
        <a:lstStyle/>
        <a:p>
          <a:endParaRPr lang="en-US"/>
        </a:p>
      </dgm:t>
    </dgm:pt>
    <dgm:pt modelId="{4831F854-32B9-4DD3-B462-3D69CE9C3EA3}" type="sibTrans" cxnId="{6ECD4189-8808-4766-81EB-581C00487E2E}">
      <dgm:prSet/>
      <dgm:spPr/>
      <dgm:t>
        <a:bodyPr/>
        <a:lstStyle/>
        <a:p>
          <a:endParaRPr lang="en-US"/>
        </a:p>
      </dgm:t>
    </dgm:pt>
    <dgm:pt modelId="{07CF4208-84BA-4948-BB69-D3BF851AD6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Results</a:t>
          </a:r>
          <a:endParaRPr lang="en-US" sz="2000" dirty="0"/>
        </a:p>
      </dgm:t>
    </dgm:pt>
    <dgm:pt modelId="{2638BB03-9939-45DA-964C-AD876AEB8848}" type="parTrans" cxnId="{F51A1B8A-0035-4B50-A5FC-E7089E0095E5}">
      <dgm:prSet/>
      <dgm:spPr/>
      <dgm:t>
        <a:bodyPr/>
        <a:lstStyle/>
        <a:p>
          <a:endParaRPr lang="en-US"/>
        </a:p>
      </dgm:t>
    </dgm:pt>
    <dgm:pt modelId="{5819328C-1316-458E-A608-C03EC1E38952}" type="sibTrans" cxnId="{F51A1B8A-0035-4B50-A5FC-E7089E0095E5}">
      <dgm:prSet/>
      <dgm:spPr/>
      <dgm:t>
        <a:bodyPr/>
        <a:lstStyle/>
        <a:p>
          <a:endParaRPr lang="en-US"/>
        </a:p>
      </dgm:t>
    </dgm:pt>
    <dgm:pt modelId="{A14614B3-26FD-43E3-A5CE-174E2E96DF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Band Selection</a:t>
          </a:r>
        </a:p>
        <a:p>
          <a:pPr>
            <a:lnSpc>
              <a:spcPct val="100000"/>
            </a:lnSpc>
          </a:pPr>
          <a:r>
            <a:rPr lang="en-US" sz="1600" b="1" dirty="0"/>
            <a:t>Height Estimation</a:t>
          </a:r>
        </a:p>
        <a:p>
          <a:pPr>
            <a:lnSpc>
              <a:spcPct val="100000"/>
            </a:lnSpc>
          </a:pPr>
          <a:r>
            <a:rPr lang="en-US" sz="1600" b="1" dirty="0"/>
            <a:t>Fuel Map &amp; Occupied Area</a:t>
          </a:r>
          <a:endParaRPr lang="en-US" sz="1600" dirty="0"/>
        </a:p>
      </dgm:t>
    </dgm:pt>
    <dgm:pt modelId="{370C0371-9077-4AB4-9FD4-525E1C05CC9D}" type="parTrans" cxnId="{9D4FDA38-7AF8-4441-BA11-8DF781617AA9}">
      <dgm:prSet/>
      <dgm:spPr/>
      <dgm:t>
        <a:bodyPr/>
        <a:lstStyle/>
        <a:p>
          <a:endParaRPr lang="en-US"/>
        </a:p>
      </dgm:t>
    </dgm:pt>
    <dgm:pt modelId="{8F137000-DAEB-43A7-A61F-B1C02D1AFD3E}" type="sibTrans" cxnId="{9D4FDA38-7AF8-4441-BA11-8DF781617AA9}">
      <dgm:prSet/>
      <dgm:spPr/>
      <dgm:t>
        <a:bodyPr/>
        <a:lstStyle/>
        <a:p>
          <a:endParaRPr lang="en-US"/>
        </a:p>
      </dgm:t>
    </dgm:pt>
    <dgm:pt modelId="{0081FC11-9496-495B-B94F-6D43F6DCC4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Conclusion and Future Works</a:t>
          </a:r>
          <a:endParaRPr lang="en-US" sz="2000" dirty="0"/>
        </a:p>
      </dgm:t>
    </dgm:pt>
    <dgm:pt modelId="{203CE540-7BAE-4834-9FB1-6BCCF0A02683}" type="parTrans" cxnId="{D076DE65-D0E7-492A-A5B6-5491691A2DFD}">
      <dgm:prSet/>
      <dgm:spPr/>
      <dgm:t>
        <a:bodyPr/>
        <a:lstStyle/>
        <a:p>
          <a:endParaRPr lang="en-US"/>
        </a:p>
      </dgm:t>
    </dgm:pt>
    <dgm:pt modelId="{A7C3AA8F-6E2D-431F-A4B6-DCFFD21A7B25}" type="sibTrans" cxnId="{D076DE65-D0E7-492A-A5B6-5491691A2DFD}">
      <dgm:prSet/>
      <dgm:spPr/>
      <dgm:t>
        <a:bodyPr/>
        <a:lstStyle/>
        <a:p>
          <a:endParaRPr lang="en-US"/>
        </a:p>
      </dgm:t>
    </dgm:pt>
    <dgm:pt modelId="{D0DDBD82-AB22-427A-80AF-4E31EEEBA4AC}" type="pres">
      <dgm:prSet presAssocID="{E73F795B-46F7-4B81-A0AE-B302FBAAC4B3}" presName="root" presStyleCnt="0">
        <dgm:presLayoutVars>
          <dgm:dir/>
          <dgm:resizeHandles val="exact"/>
        </dgm:presLayoutVars>
      </dgm:prSet>
      <dgm:spPr/>
    </dgm:pt>
    <dgm:pt modelId="{D39FF043-89DD-415D-A854-D4C705554B81}" type="pres">
      <dgm:prSet presAssocID="{EBA97E26-6DBB-4EA7-969F-6EB9A3D9E4CB}" presName="compNode" presStyleCnt="0"/>
      <dgm:spPr/>
    </dgm:pt>
    <dgm:pt modelId="{2965EEC4-6938-420B-9085-806F8C12BA97}" type="pres">
      <dgm:prSet presAssocID="{EBA97E26-6DBB-4EA7-969F-6EB9A3D9E4CB}" presName="bgRect" presStyleLbl="bgShp" presStyleIdx="0" presStyleCnt="4" custLinFactNeighborX="-9149" custLinFactNeighborY="-5335"/>
      <dgm:spPr/>
    </dgm:pt>
    <dgm:pt modelId="{9C1FDD5A-6FBA-41B3-AE70-757580E5622B}" type="pres">
      <dgm:prSet presAssocID="{EBA97E26-6DBB-4EA7-969F-6EB9A3D9E4C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DAF9CDDC-C050-425D-838D-1ED1025A9AD0}" type="pres">
      <dgm:prSet presAssocID="{EBA97E26-6DBB-4EA7-969F-6EB9A3D9E4CB}" presName="spaceRect" presStyleCnt="0"/>
      <dgm:spPr/>
    </dgm:pt>
    <dgm:pt modelId="{B233B61C-3E16-41FB-9CB3-81606E83F2EE}" type="pres">
      <dgm:prSet presAssocID="{EBA97E26-6DBB-4EA7-969F-6EB9A3D9E4CB}" presName="parTx" presStyleLbl="revTx" presStyleIdx="0" presStyleCnt="7" custScaleX="88160" custLinFactNeighborX="0" custLinFactNeighborY="3201">
        <dgm:presLayoutVars>
          <dgm:chMax val="0"/>
          <dgm:chPref val="0"/>
        </dgm:presLayoutVars>
      </dgm:prSet>
      <dgm:spPr/>
    </dgm:pt>
    <dgm:pt modelId="{0270E76F-B5F3-496A-B7EB-BE928939CBFE}" type="pres">
      <dgm:prSet presAssocID="{EBA97E26-6DBB-4EA7-969F-6EB9A3D9E4CB}" presName="desTx" presStyleLbl="revTx" presStyleIdx="1" presStyleCnt="7" custScaleX="134199">
        <dgm:presLayoutVars/>
      </dgm:prSet>
      <dgm:spPr/>
    </dgm:pt>
    <dgm:pt modelId="{73105BDB-6B2A-47EA-9F51-23D76C074396}" type="pres">
      <dgm:prSet presAssocID="{09982082-6542-4F1C-B567-CBE66D11EE8F}" presName="sibTrans" presStyleCnt="0"/>
      <dgm:spPr/>
    </dgm:pt>
    <dgm:pt modelId="{DE7D0EE0-97B4-4ED2-A4BC-9DA8C41DD485}" type="pres">
      <dgm:prSet presAssocID="{1C610D6D-2D95-4CEB-88CE-02EA37DF832C}" presName="compNode" presStyleCnt="0"/>
      <dgm:spPr/>
    </dgm:pt>
    <dgm:pt modelId="{72178B5A-D6E7-45F1-9092-EA5397DD18F7}" type="pres">
      <dgm:prSet presAssocID="{1C610D6D-2D95-4CEB-88CE-02EA37DF832C}" presName="bgRect" presStyleLbl="bgShp" presStyleIdx="1" presStyleCnt="4" custLinFactNeighborX="0" custLinFactNeighborY="3201"/>
      <dgm:spPr>
        <a:solidFill>
          <a:srgbClr val="EBDCD7"/>
        </a:solidFill>
      </dgm:spPr>
    </dgm:pt>
    <dgm:pt modelId="{47FA84D2-2C61-49A1-A6D5-1034A2C7E92D}" type="pres">
      <dgm:prSet presAssocID="{1C610D6D-2D95-4CEB-88CE-02EA37DF832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1820253C-358B-4447-8BD5-4C975BE9AF01}" type="pres">
      <dgm:prSet presAssocID="{1C610D6D-2D95-4CEB-88CE-02EA37DF832C}" presName="spaceRect" presStyleCnt="0"/>
      <dgm:spPr/>
    </dgm:pt>
    <dgm:pt modelId="{C320D609-FF31-4C92-99AF-266ADC3E973A}" type="pres">
      <dgm:prSet presAssocID="{1C610D6D-2D95-4CEB-88CE-02EA37DF832C}" presName="parTx" presStyleLbl="revTx" presStyleIdx="2" presStyleCnt="7" custScaleX="88160">
        <dgm:presLayoutVars>
          <dgm:chMax val="0"/>
          <dgm:chPref val="0"/>
        </dgm:presLayoutVars>
      </dgm:prSet>
      <dgm:spPr/>
    </dgm:pt>
    <dgm:pt modelId="{7827909E-1B7C-4730-A535-BD4DC1E93FFE}" type="pres">
      <dgm:prSet presAssocID="{1C610D6D-2D95-4CEB-88CE-02EA37DF832C}" presName="desTx" presStyleLbl="revTx" presStyleIdx="3" presStyleCnt="7" custScaleX="134199">
        <dgm:presLayoutVars/>
      </dgm:prSet>
      <dgm:spPr/>
    </dgm:pt>
    <dgm:pt modelId="{0CC979F5-7064-4F44-BA1F-C5AA7773264B}" type="pres">
      <dgm:prSet presAssocID="{F3A09926-A08A-490B-8031-C1D4307CBAEE}" presName="sibTrans" presStyleCnt="0"/>
      <dgm:spPr/>
    </dgm:pt>
    <dgm:pt modelId="{9F07D755-6CE1-4AA7-8A7A-2854D3E3218D}" type="pres">
      <dgm:prSet presAssocID="{07CF4208-84BA-4948-BB69-D3BF851AD65D}" presName="compNode" presStyleCnt="0"/>
      <dgm:spPr/>
    </dgm:pt>
    <dgm:pt modelId="{CD68D0C3-5EE0-43A8-A5EF-D74ABB295982}" type="pres">
      <dgm:prSet presAssocID="{07CF4208-84BA-4948-BB69-D3BF851AD65D}" presName="bgRect" presStyleLbl="bgShp" presStyleIdx="2" presStyleCnt="4"/>
      <dgm:spPr>
        <a:solidFill>
          <a:srgbClr val="F6D8CE"/>
        </a:solidFill>
      </dgm:spPr>
    </dgm:pt>
    <dgm:pt modelId="{9A6DD813-4F37-45A8-A97C-3DFE5C9A9649}" type="pres">
      <dgm:prSet presAssocID="{07CF4208-84BA-4948-BB69-D3BF851AD65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2905926-069A-422F-98D0-97E6D0908CDC}" type="pres">
      <dgm:prSet presAssocID="{07CF4208-84BA-4948-BB69-D3BF851AD65D}" presName="spaceRect" presStyleCnt="0"/>
      <dgm:spPr/>
    </dgm:pt>
    <dgm:pt modelId="{007627E7-C6B3-4A8E-A82B-D19F472D2AE1}" type="pres">
      <dgm:prSet presAssocID="{07CF4208-84BA-4948-BB69-D3BF851AD65D}" presName="parTx" presStyleLbl="revTx" presStyleIdx="4" presStyleCnt="7" custScaleX="88160">
        <dgm:presLayoutVars>
          <dgm:chMax val="0"/>
          <dgm:chPref val="0"/>
        </dgm:presLayoutVars>
      </dgm:prSet>
      <dgm:spPr/>
    </dgm:pt>
    <dgm:pt modelId="{1A03FB0E-DB94-434A-B9AE-10B719F636AF}" type="pres">
      <dgm:prSet presAssocID="{07CF4208-84BA-4948-BB69-D3BF851AD65D}" presName="desTx" presStyleLbl="revTx" presStyleIdx="5" presStyleCnt="7" custScaleX="134199">
        <dgm:presLayoutVars/>
      </dgm:prSet>
      <dgm:spPr/>
    </dgm:pt>
    <dgm:pt modelId="{02AAAF10-FD9B-4C23-8719-8D9C64B56EA1}" type="pres">
      <dgm:prSet presAssocID="{5819328C-1316-458E-A608-C03EC1E38952}" presName="sibTrans" presStyleCnt="0"/>
      <dgm:spPr/>
    </dgm:pt>
    <dgm:pt modelId="{57F20753-5D56-443E-9C98-08D506C1F784}" type="pres">
      <dgm:prSet presAssocID="{0081FC11-9496-495B-B94F-6D43F6DCC43A}" presName="compNode" presStyleCnt="0"/>
      <dgm:spPr/>
    </dgm:pt>
    <dgm:pt modelId="{95F9EBF0-1A55-438C-9822-3DAC5D4600E4}" type="pres">
      <dgm:prSet presAssocID="{0081FC11-9496-495B-B94F-6D43F6DCC43A}" presName="bgRect" presStyleLbl="bgShp" presStyleIdx="3" presStyleCnt="4"/>
      <dgm:spPr>
        <a:solidFill>
          <a:srgbClr val="F9BBA2"/>
        </a:solidFill>
      </dgm:spPr>
    </dgm:pt>
    <dgm:pt modelId="{4E916903-BDCF-49B6-8EE2-9F39D01267A2}" type="pres">
      <dgm:prSet presAssocID="{0081FC11-9496-495B-B94F-6D43F6DCC43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793FC17-E5A4-4557-A448-FEE5ED7F2BCA}" type="pres">
      <dgm:prSet presAssocID="{0081FC11-9496-495B-B94F-6D43F6DCC43A}" presName="spaceRect" presStyleCnt="0"/>
      <dgm:spPr/>
    </dgm:pt>
    <dgm:pt modelId="{A2770C44-0F60-4A3F-81C5-4F395F5F31FF}" type="pres">
      <dgm:prSet presAssocID="{0081FC11-9496-495B-B94F-6D43F6DCC43A}" presName="parTx" presStyleLbl="revTx" presStyleIdx="6" presStyleCnt="7" custScaleX="93549">
        <dgm:presLayoutVars>
          <dgm:chMax val="0"/>
          <dgm:chPref val="0"/>
        </dgm:presLayoutVars>
      </dgm:prSet>
      <dgm:spPr/>
    </dgm:pt>
  </dgm:ptLst>
  <dgm:cxnLst>
    <dgm:cxn modelId="{1E573511-E42A-4977-992A-40BA77879B10}" type="presOf" srcId="{20337C1B-1540-41D2-8BB3-49B0BD9F9912}" destId="{7827909E-1B7C-4730-A535-BD4DC1E93FFE}" srcOrd="0" destOrd="0" presId="urn:microsoft.com/office/officeart/2018/2/layout/IconVerticalSolidList"/>
    <dgm:cxn modelId="{FD3E1323-1DC7-407A-BC1C-B9A9ECD3CE57}" type="presOf" srcId="{EBA97E26-6DBB-4EA7-969F-6EB9A3D9E4CB}" destId="{B233B61C-3E16-41FB-9CB3-81606E83F2EE}" srcOrd="0" destOrd="0" presId="urn:microsoft.com/office/officeart/2018/2/layout/IconVerticalSolidList"/>
    <dgm:cxn modelId="{4083EB35-9529-45BA-A7AE-A9E66E64CE91}" srcId="{E73F795B-46F7-4B81-A0AE-B302FBAAC4B3}" destId="{1C610D6D-2D95-4CEB-88CE-02EA37DF832C}" srcOrd="1" destOrd="0" parTransId="{82FBB06A-BAB2-4C1F-8346-AC57D7D48679}" sibTransId="{F3A09926-A08A-490B-8031-C1D4307CBAEE}"/>
    <dgm:cxn modelId="{C9081438-3AE6-4BE9-88DF-E21A25B12D53}" type="presOf" srcId="{E73F795B-46F7-4B81-A0AE-B302FBAAC4B3}" destId="{D0DDBD82-AB22-427A-80AF-4E31EEEBA4AC}" srcOrd="0" destOrd="0" presId="urn:microsoft.com/office/officeart/2018/2/layout/IconVerticalSolidList"/>
    <dgm:cxn modelId="{9D4FDA38-7AF8-4441-BA11-8DF781617AA9}" srcId="{07CF4208-84BA-4948-BB69-D3BF851AD65D}" destId="{A14614B3-26FD-43E3-A5CE-174E2E96DF2F}" srcOrd="0" destOrd="0" parTransId="{370C0371-9077-4AB4-9FD4-525E1C05CC9D}" sibTransId="{8F137000-DAEB-43A7-A61F-B1C02D1AFD3E}"/>
    <dgm:cxn modelId="{8B3C3E3E-6003-4FDE-80B9-528799730C5C}" type="presOf" srcId="{D0C928A7-CFE8-48FB-BC96-A0D15D321E91}" destId="{7827909E-1B7C-4730-A535-BD4DC1E93FFE}" srcOrd="0" destOrd="1" presId="urn:microsoft.com/office/officeart/2018/2/layout/IconVerticalSolidList"/>
    <dgm:cxn modelId="{EAB31342-6455-4871-9D6A-0D9FDF9EF85D}" type="presOf" srcId="{0081FC11-9496-495B-B94F-6D43F6DCC43A}" destId="{A2770C44-0F60-4A3F-81C5-4F395F5F31FF}" srcOrd="0" destOrd="0" presId="urn:microsoft.com/office/officeart/2018/2/layout/IconVerticalSolidList"/>
    <dgm:cxn modelId="{D076DE65-D0E7-492A-A5B6-5491691A2DFD}" srcId="{E73F795B-46F7-4B81-A0AE-B302FBAAC4B3}" destId="{0081FC11-9496-495B-B94F-6D43F6DCC43A}" srcOrd="3" destOrd="0" parTransId="{203CE540-7BAE-4834-9FB1-6BCCF0A02683}" sibTransId="{A7C3AA8F-6E2D-431F-A4B6-DCFFD21A7B25}"/>
    <dgm:cxn modelId="{4AFC0B70-04D5-4850-9B4A-B99089AFC2AF}" type="presOf" srcId="{07CF4208-84BA-4948-BB69-D3BF851AD65D}" destId="{007627E7-C6B3-4A8E-A82B-D19F472D2AE1}" srcOrd="0" destOrd="0" presId="urn:microsoft.com/office/officeart/2018/2/layout/IconVerticalSolidList"/>
    <dgm:cxn modelId="{EC62C27F-8058-4256-9D61-0D9535AD98C8}" srcId="{E73F795B-46F7-4B81-A0AE-B302FBAAC4B3}" destId="{EBA97E26-6DBB-4EA7-969F-6EB9A3D9E4CB}" srcOrd="0" destOrd="0" parTransId="{67C45D83-8230-4964-9364-5B533AD3DD62}" sibTransId="{09982082-6542-4F1C-B567-CBE66D11EE8F}"/>
    <dgm:cxn modelId="{6ECD4189-8808-4766-81EB-581C00487E2E}" srcId="{1C610D6D-2D95-4CEB-88CE-02EA37DF832C}" destId="{D0C928A7-CFE8-48FB-BC96-A0D15D321E91}" srcOrd="1" destOrd="0" parTransId="{4A569A18-25A3-4BB8-9F06-0F058C71F4CF}" sibTransId="{4831F854-32B9-4DD3-B462-3D69CE9C3EA3}"/>
    <dgm:cxn modelId="{F51A1B8A-0035-4B50-A5FC-E7089E0095E5}" srcId="{E73F795B-46F7-4B81-A0AE-B302FBAAC4B3}" destId="{07CF4208-84BA-4948-BB69-D3BF851AD65D}" srcOrd="2" destOrd="0" parTransId="{2638BB03-9939-45DA-964C-AD876AEB8848}" sibTransId="{5819328C-1316-458E-A608-C03EC1E38952}"/>
    <dgm:cxn modelId="{5E20E6A0-5F01-4F63-AC67-85DF5B972D80}" type="presOf" srcId="{5B97B055-328A-4C89-8FA1-F18139F92D66}" destId="{0270E76F-B5F3-496A-B7EB-BE928939CBFE}" srcOrd="0" destOrd="0" presId="urn:microsoft.com/office/officeart/2018/2/layout/IconVerticalSolidList"/>
    <dgm:cxn modelId="{9B2CA7A6-2859-4AE5-BACE-81407D4DE36D}" srcId="{EBA97E26-6DBB-4EA7-969F-6EB9A3D9E4CB}" destId="{5B97B055-328A-4C89-8FA1-F18139F92D66}" srcOrd="0" destOrd="0" parTransId="{4660F7C2-9AD3-4393-BE3A-B84AB72F523C}" sibTransId="{D5114117-6FDE-455E-9C03-E773A5D00AB4}"/>
    <dgm:cxn modelId="{1E1347A7-0894-44D1-8714-99BA435D4726}" type="presOf" srcId="{1C610D6D-2D95-4CEB-88CE-02EA37DF832C}" destId="{C320D609-FF31-4C92-99AF-266ADC3E973A}" srcOrd="0" destOrd="0" presId="urn:microsoft.com/office/officeart/2018/2/layout/IconVerticalSolidList"/>
    <dgm:cxn modelId="{D18F22B5-D131-4EF5-93AD-4C980C09DD8C}" srcId="{EBA97E26-6DBB-4EA7-969F-6EB9A3D9E4CB}" destId="{2E1F26AB-0A72-4E10-8B9D-87C00240DEDA}" srcOrd="1" destOrd="0" parTransId="{555FDD91-2133-443F-81CA-E538923547E9}" sibTransId="{BC2FFFD4-8DD2-42BC-BF31-81F7BCDADC3B}"/>
    <dgm:cxn modelId="{B283F8F7-F158-40A5-A1BC-2C5C90F5C603}" type="presOf" srcId="{A14614B3-26FD-43E3-A5CE-174E2E96DF2F}" destId="{1A03FB0E-DB94-434A-B9AE-10B719F636AF}" srcOrd="0" destOrd="0" presId="urn:microsoft.com/office/officeart/2018/2/layout/IconVerticalSolidList"/>
    <dgm:cxn modelId="{20097BFA-2DFD-4450-94D7-A8FE0CD734D9}" type="presOf" srcId="{2E1F26AB-0A72-4E10-8B9D-87C00240DEDA}" destId="{0270E76F-B5F3-496A-B7EB-BE928939CBFE}" srcOrd="0" destOrd="1" presId="urn:microsoft.com/office/officeart/2018/2/layout/IconVerticalSolidList"/>
    <dgm:cxn modelId="{B50DFFFB-3F8E-454F-A32B-C67710B3CC72}" srcId="{1C610D6D-2D95-4CEB-88CE-02EA37DF832C}" destId="{20337C1B-1540-41D2-8BB3-49B0BD9F9912}" srcOrd="0" destOrd="0" parTransId="{04AACF49-3DA1-4355-A5CC-9473DF437193}" sibTransId="{DAE419A4-3B53-4F4C-A8E5-7018F12AC7B4}"/>
    <dgm:cxn modelId="{BC39E837-A8BD-4211-B86B-566DED8D4DB6}" type="presParOf" srcId="{D0DDBD82-AB22-427A-80AF-4E31EEEBA4AC}" destId="{D39FF043-89DD-415D-A854-D4C705554B81}" srcOrd="0" destOrd="0" presId="urn:microsoft.com/office/officeart/2018/2/layout/IconVerticalSolidList"/>
    <dgm:cxn modelId="{313C82C1-A9D4-4193-9ACC-AE59D1879594}" type="presParOf" srcId="{D39FF043-89DD-415D-A854-D4C705554B81}" destId="{2965EEC4-6938-420B-9085-806F8C12BA97}" srcOrd="0" destOrd="0" presId="urn:microsoft.com/office/officeart/2018/2/layout/IconVerticalSolidList"/>
    <dgm:cxn modelId="{837AC326-A183-44F8-80E1-75A662903D19}" type="presParOf" srcId="{D39FF043-89DD-415D-A854-D4C705554B81}" destId="{9C1FDD5A-6FBA-41B3-AE70-757580E5622B}" srcOrd="1" destOrd="0" presId="urn:microsoft.com/office/officeart/2018/2/layout/IconVerticalSolidList"/>
    <dgm:cxn modelId="{3D9C64CC-5632-4BE6-AAE1-5E667F41D0A4}" type="presParOf" srcId="{D39FF043-89DD-415D-A854-D4C705554B81}" destId="{DAF9CDDC-C050-425D-838D-1ED1025A9AD0}" srcOrd="2" destOrd="0" presId="urn:microsoft.com/office/officeart/2018/2/layout/IconVerticalSolidList"/>
    <dgm:cxn modelId="{D14FD916-C805-4BDC-82DF-F340813A72EA}" type="presParOf" srcId="{D39FF043-89DD-415D-A854-D4C705554B81}" destId="{B233B61C-3E16-41FB-9CB3-81606E83F2EE}" srcOrd="3" destOrd="0" presId="urn:microsoft.com/office/officeart/2018/2/layout/IconVerticalSolidList"/>
    <dgm:cxn modelId="{8A317CBD-2E23-470F-99FD-E2494867217B}" type="presParOf" srcId="{D39FF043-89DD-415D-A854-D4C705554B81}" destId="{0270E76F-B5F3-496A-B7EB-BE928939CBFE}" srcOrd="4" destOrd="0" presId="urn:microsoft.com/office/officeart/2018/2/layout/IconVerticalSolidList"/>
    <dgm:cxn modelId="{5124D12C-B2B5-4017-8C5E-BAF956E6E637}" type="presParOf" srcId="{D0DDBD82-AB22-427A-80AF-4E31EEEBA4AC}" destId="{73105BDB-6B2A-47EA-9F51-23D76C074396}" srcOrd="1" destOrd="0" presId="urn:microsoft.com/office/officeart/2018/2/layout/IconVerticalSolidList"/>
    <dgm:cxn modelId="{8377B1CC-3B55-476B-ADC6-E04161B1AF9A}" type="presParOf" srcId="{D0DDBD82-AB22-427A-80AF-4E31EEEBA4AC}" destId="{DE7D0EE0-97B4-4ED2-A4BC-9DA8C41DD485}" srcOrd="2" destOrd="0" presId="urn:microsoft.com/office/officeart/2018/2/layout/IconVerticalSolidList"/>
    <dgm:cxn modelId="{B00CB347-CC0F-4C81-9D91-246FBEEFF71A}" type="presParOf" srcId="{DE7D0EE0-97B4-4ED2-A4BC-9DA8C41DD485}" destId="{72178B5A-D6E7-45F1-9092-EA5397DD18F7}" srcOrd="0" destOrd="0" presId="urn:microsoft.com/office/officeart/2018/2/layout/IconVerticalSolidList"/>
    <dgm:cxn modelId="{2F1A69B0-E5E6-472E-A538-96754077FD12}" type="presParOf" srcId="{DE7D0EE0-97B4-4ED2-A4BC-9DA8C41DD485}" destId="{47FA84D2-2C61-49A1-A6D5-1034A2C7E92D}" srcOrd="1" destOrd="0" presId="urn:microsoft.com/office/officeart/2018/2/layout/IconVerticalSolidList"/>
    <dgm:cxn modelId="{B1519B98-89BA-4A23-A4E0-14EDE5F67F1E}" type="presParOf" srcId="{DE7D0EE0-97B4-4ED2-A4BC-9DA8C41DD485}" destId="{1820253C-358B-4447-8BD5-4C975BE9AF01}" srcOrd="2" destOrd="0" presId="urn:microsoft.com/office/officeart/2018/2/layout/IconVerticalSolidList"/>
    <dgm:cxn modelId="{458B856E-CEA4-42B6-AE28-130CCB0D9226}" type="presParOf" srcId="{DE7D0EE0-97B4-4ED2-A4BC-9DA8C41DD485}" destId="{C320D609-FF31-4C92-99AF-266ADC3E973A}" srcOrd="3" destOrd="0" presId="urn:microsoft.com/office/officeart/2018/2/layout/IconVerticalSolidList"/>
    <dgm:cxn modelId="{CA32F719-20C5-4422-A476-BC4F94454F11}" type="presParOf" srcId="{DE7D0EE0-97B4-4ED2-A4BC-9DA8C41DD485}" destId="{7827909E-1B7C-4730-A535-BD4DC1E93FFE}" srcOrd="4" destOrd="0" presId="urn:microsoft.com/office/officeart/2018/2/layout/IconVerticalSolidList"/>
    <dgm:cxn modelId="{117AC770-07A0-42EC-AE59-849EE2B6FC07}" type="presParOf" srcId="{D0DDBD82-AB22-427A-80AF-4E31EEEBA4AC}" destId="{0CC979F5-7064-4F44-BA1F-C5AA7773264B}" srcOrd="3" destOrd="0" presId="urn:microsoft.com/office/officeart/2018/2/layout/IconVerticalSolidList"/>
    <dgm:cxn modelId="{0CF1BBE6-1BC2-4399-B3A6-7DBF58FE3D5A}" type="presParOf" srcId="{D0DDBD82-AB22-427A-80AF-4E31EEEBA4AC}" destId="{9F07D755-6CE1-4AA7-8A7A-2854D3E3218D}" srcOrd="4" destOrd="0" presId="urn:microsoft.com/office/officeart/2018/2/layout/IconVerticalSolidList"/>
    <dgm:cxn modelId="{D5A1ECE4-604C-41D2-9C78-B214A8911812}" type="presParOf" srcId="{9F07D755-6CE1-4AA7-8A7A-2854D3E3218D}" destId="{CD68D0C3-5EE0-43A8-A5EF-D74ABB295982}" srcOrd="0" destOrd="0" presId="urn:microsoft.com/office/officeart/2018/2/layout/IconVerticalSolidList"/>
    <dgm:cxn modelId="{79537BE6-D5C5-42FB-994B-6C2043F0A9D6}" type="presParOf" srcId="{9F07D755-6CE1-4AA7-8A7A-2854D3E3218D}" destId="{9A6DD813-4F37-45A8-A97C-3DFE5C9A9649}" srcOrd="1" destOrd="0" presId="urn:microsoft.com/office/officeart/2018/2/layout/IconVerticalSolidList"/>
    <dgm:cxn modelId="{415A16B8-636D-4267-BB35-08A4D166C404}" type="presParOf" srcId="{9F07D755-6CE1-4AA7-8A7A-2854D3E3218D}" destId="{C2905926-069A-422F-98D0-97E6D0908CDC}" srcOrd="2" destOrd="0" presId="urn:microsoft.com/office/officeart/2018/2/layout/IconVerticalSolidList"/>
    <dgm:cxn modelId="{E61AFC01-9BF5-48C0-A631-271DAAE72AE4}" type="presParOf" srcId="{9F07D755-6CE1-4AA7-8A7A-2854D3E3218D}" destId="{007627E7-C6B3-4A8E-A82B-D19F472D2AE1}" srcOrd="3" destOrd="0" presId="urn:microsoft.com/office/officeart/2018/2/layout/IconVerticalSolidList"/>
    <dgm:cxn modelId="{08F4AE4D-F45F-47EB-ABC9-73A912FC1AD1}" type="presParOf" srcId="{9F07D755-6CE1-4AA7-8A7A-2854D3E3218D}" destId="{1A03FB0E-DB94-434A-B9AE-10B719F636AF}" srcOrd="4" destOrd="0" presId="urn:microsoft.com/office/officeart/2018/2/layout/IconVerticalSolidList"/>
    <dgm:cxn modelId="{F27ED342-128E-4E97-85F8-F9E5AFB07025}" type="presParOf" srcId="{D0DDBD82-AB22-427A-80AF-4E31EEEBA4AC}" destId="{02AAAF10-FD9B-4C23-8719-8D9C64B56EA1}" srcOrd="5" destOrd="0" presId="urn:microsoft.com/office/officeart/2018/2/layout/IconVerticalSolidList"/>
    <dgm:cxn modelId="{0407D459-88E5-4E9C-9736-9583BF1BEFF0}" type="presParOf" srcId="{D0DDBD82-AB22-427A-80AF-4E31EEEBA4AC}" destId="{57F20753-5D56-443E-9C98-08D506C1F784}" srcOrd="6" destOrd="0" presId="urn:microsoft.com/office/officeart/2018/2/layout/IconVerticalSolidList"/>
    <dgm:cxn modelId="{6552F0E9-2C91-467A-A644-C7730983307F}" type="presParOf" srcId="{57F20753-5D56-443E-9C98-08D506C1F784}" destId="{95F9EBF0-1A55-438C-9822-3DAC5D4600E4}" srcOrd="0" destOrd="0" presId="urn:microsoft.com/office/officeart/2018/2/layout/IconVerticalSolidList"/>
    <dgm:cxn modelId="{DAB1C8A0-4AE1-4FC9-855E-C28B4ED87259}" type="presParOf" srcId="{57F20753-5D56-443E-9C98-08D506C1F784}" destId="{4E916903-BDCF-49B6-8EE2-9F39D01267A2}" srcOrd="1" destOrd="0" presId="urn:microsoft.com/office/officeart/2018/2/layout/IconVerticalSolidList"/>
    <dgm:cxn modelId="{CE1B8EEB-6979-4D35-BCC3-6C7CF1586C82}" type="presParOf" srcId="{57F20753-5D56-443E-9C98-08D506C1F784}" destId="{0793FC17-E5A4-4557-A448-FEE5ED7F2BCA}" srcOrd="2" destOrd="0" presId="urn:microsoft.com/office/officeart/2018/2/layout/IconVerticalSolidList"/>
    <dgm:cxn modelId="{CD64E780-10A3-46E2-B44F-7D230D707BC5}" type="presParOf" srcId="{57F20753-5D56-443E-9C98-08D506C1F784}" destId="{A2770C44-0F60-4A3F-81C5-4F395F5F31F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B885AB-CEF4-4AC4-91C5-2D96CBDE6DFB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570AC26-82E0-4347-8EDB-000277656384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First Level</a:t>
          </a:r>
        </a:p>
      </dgm:t>
    </dgm:pt>
    <dgm:pt modelId="{9484F3D1-0096-4D0B-8913-4CFBBED20E00}" type="parTrans" cxnId="{575A1385-D6D1-4B95-8CDA-E27DF873A9D3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904D4-BD53-471C-B3C9-4BCB81365275}" type="sibTrans" cxnId="{575A1385-D6D1-4B95-8CDA-E27DF873A9D3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912494-30C9-4347-BD98-0420CE03FC3C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Forest </a:t>
          </a:r>
        </a:p>
      </dgm:t>
    </dgm:pt>
    <dgm:pt modelId="{1E41624B-392B-42FC-8482-D40CD12AFFFE}" type="parTrans" cxnId="{4DD5FAB2-EC02-4D01-A0D1-176A42E9D502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2AB4E7-B5E5-42CF-9A68-3C4C1DCACB21}" type="sibTrans" cxnId="{4DD5FAB2-EC02-4D01-A0D1-176A42E9D502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B69D8E-8334-4806-99A8-CB98A24A6C2A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Broadleaf</a:t>
          </a:r>
        </a:p>
      </dgm:t>
    </dgm:pt>
    <dgm:pt modelId="{FC7B7E62-3D6B-463C-92E3-8C9C82C16498}" type="parTrans" cxnId="{0716C3C5-CAEE-45DE-86E7-D24BDAC7A1E7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E5CF11-8B1D-4370-AB9F-EBFE03F3F365}" type="sibTrans" cxnId="{0716C3C5-CAEE-45DE-86E7-D24BDAC7A1E7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976F47-3BD4-43AC-8B28-CB3A7B017610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Needleleaf</a:t>
          </a:r>
        </a:p>
      </dgm:t>
    </dgm:pt>
    <dgm:pt modelId="{835FA35E-547C-4C98-849A-D30617FA537D}" type="parTrans" cxnId="{4C455DAE-9F57-4624-9A86-C71B27B32C20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09E62D-77A6-4928-992D-5180B9D255EB}" type="sibTrans" cxnId="{4C455DAE-9F57-4624-9A86-C71B27B32C20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51A6A4-BA9B-4A64-82F1-5F696782003D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Shrubland</a:t>
          </a:r>
        </a:p>
      </dgm:t>
    </dgm:pt>
    <dgm:pt modelId="{F594AA07-B813-4CFA-86F3-31FDAC28F003}" type="parTrans" cxnId="{5534FF70-7EF5-49D6-9C63-6BD5DD70C7E0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28DD3F-4E91-4B26-90E9-973D5C01D4E1}" type="sibTrans" cxnId="{5534FF70-7EF5-49D6-9C63-6BD5DD70C7E0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2998E2-1E0E-4ED3-8A96-A4D200E6D673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Low</a:t>
          </a:r>
        </a:p>
      </dgm:t>
    </dgm:pt>
    <dgm:pt modelId="{CE21DB37-33E5-48A4-ABF0-3BE668E3F9D8}" type="parTrans" cxnId="{9F03F381-4899-4709-886B-8B7DA9C89869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1A8733-F44B-4149-A891-E6177533F2AA}" type="sibTrans" cxnId="{9F03F381-4899-4709-886B-8B7DA9C89869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FCBCF-5B97-4E31-B78C-9B13D53E11D8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Wetland</a:t>
          </a:r>
        </a:p>
      </dgm:t>
    </dgm:pt>
    <dgm:pt modelId="{0C9AF641-960D-4D43-BB2C-21607794C2B0}" type="parTrans" cxnId="{14B8118E-122B-485A-BA45-E8CC1F47B094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B8134-DE91-4C3B-A024-9F6DDA742AAE}" type="sibTrans" cxnId="{14B8118E-122B-485A-BA45-E8CC1F47B094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433035-4F0F-4BA0-A441-C190CA5C9243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Grassland</a:t>
          </a:r>
        </a:p>
      </dgm:t>
    </dgm:pt>
    <dgm:pt modelId="{5DCB5A78-96F3-49BF-A728-609282B46B7F}" type="parTrans" cxnId="{4897BFC6-7EC1-4CE2-86E5-026FCC14A622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9116B3-0DB6-4E7C-B787-CBFDCBE8BDD5}" type="sibTrans" cxnId="{4897BFC6-7EC1-4CE2-86E5-026FCC14A622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2B1C29-8CEC-4EFF-BCC1-BB405849F58D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Low</a:t>
          </a:r>
        </a:p>
      </dgm:t>
    </dgm:pt>
    <dgm:pt modelId="{8886F026-7FAF-4D73-9958-C4D8BC5F854A}" type="parTrans" cxnId="{2EB2733A-4051-4652-AEDD-BA8B8D358D47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0B901C-C9B1-449C-AE71-E9CEF6346AA2}" type="sibTrans" cxnId="{2EB2733A-4051-4652-AEDD-BA8B8D358D47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C0B4FC-7608-41A0-B92C-F0CFEAF1BCFA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Cropland</a:t>
          </a:r>
        </a:p>
      </dgm:t>
    </dgm:pt>
    <dgm:pt modelId="{B0947DA0-B201-488A-85D2-9C0C793CE69F}" type="parTrans" cxnId="{E50C61E0-9311-45F4-8B25-2507B9ECBCA2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60DB09-7A3C-45D7-8F2B-45C3619DC4C0}" type="sibTrans" cxnId="{E50C61E0-9311-45F4-8B25-2507B9ECBCA2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4193C-E8B1-487C-B340-A90752585609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Herbaceous </a:t>
          </a:r>
        </a:p>
      </dgm:t>
    </dgm:pt>
    <dgm:pt modelId="{B5638CF4-37F9-468B-9520-03E0E84368A4}" type="parTrans" cxnId="{8F6058C1-F2CC-4D9A-A5E1-1532177D320E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B78A2-84B9-4763-9CEF-869A8EED9BD2}" type="sibTrans" cxnId="{8F6058C1-F2CC-4D9A-A5E1-1532177D320E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B339B2-EE35-4DDE-9095-B0BE386D8822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Woody</a:t>
          </a:r>
        </a:p>
      </dgm:t>
    </dgm:pt>
    <dgm:pt modelId="{97DB0DE8-56EA-4984-9200-3AB6B4CC9FC7}" type="parTrans" cxnId="{150BEC80-FAD3-42EF-9AFC-F04B3605BAA1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792A3C-DD37-4C25-BC17-9F36480E3C9D}" type="sibTrans" cxnId="{150BEC80-FAD3-42EF-9AFC-F04B3605BAA1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67B6A7-A820-41B1-9726-A077CF4451FD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Mixed</a:t>
          </a:r>
        </a:p>
      </dgm:t>
    </dgm:pt>
    <dgm:pt modelId="{FF48DCE4-C997-432B-8CC9-023187E7DF49}" type="parTrans" cxnId="{12DB57E1-1F86-4521-9373-8030BC76F9DD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F1281-1388-4035-B2F3-CF30B6D2AE97}" type="sibTrans" cxnId="{12DB57E1-1F86-4521-9373-8030BC76F9DD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6B5C97-1771-4BD3-BFA0-D0C7F744ED89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Evergreen</a:t>
          </a:r>
        </a:p>
      </dgm:t>
    </dgm:pt>
    <dgm:pt modelId="{B83CC5EA-0631-4B75-8FCE-79952478CB63}" type="parTrans" cxnId="{3B254B0D-8E8D-4F80-A491-6024CD6AEE06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2DFD59-7E97-4292-8A09-DB776E1E3985}" type="sibTrans" cxnId="{3B254B0D-8E8D-4F80-A491-6024CD6AEE06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FC1CE7-83AE-4146-B9C8-2DC3AB95ADC1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Evergreen</a:t>
          </a:r>
        </a:p>
      </dgm:t>
    </dgm:pt>
    <dgm:pt modelId="{774B1AF5-CE1F-4E3E-9FA2-3EB63BEFC997}" type="parTrans" cxnId="{3D0766FC-790A-49B9-95D0-2C897FFD3E7B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E817F8-CC1D-4A8F-A3AD-883ADD5FC59B}" type="sibTrans" cxnId="{3D0766FC-790A-49B9-95D0-2C897FFD3E7B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BC686-4A5E-4194-BCAD-F3F1A226695C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Deciduous</a:t>
          </a:r>
        </a:p>
      </dgm:t>
    </dgm:pt>
    <dgm:pt modelId="{C5EF974B-4BA0-46C4-91A6-15CF09AF1558}" type="parTrans" cxnId="{132AA190-D30C-4465-9785-69496EF7AA22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C06B18-CDA1-42C9-A512-E76ABE60E069}" type="sibTrans" cxnId="{132AA190-D30C-4465-9785-69496EF7AA22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218EFA-D3E0-400B-AA6E-6A1A93CEE32E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Deciduous</a:t>
          </a:r>
        </a:p>
      </dgm:t>
    </dgm:pt>
    <dgm:pt modelId="{43AF15BC-700C-41AD-8B60-580BDF4EFA2B}" type="parTrans" cxnId="{09B45FEC-1EA8-4DC9-9538-B9BBF4101CB3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7FCA8-C74F-467D-91F3-2C594644986D}" type="sibTrans" cxnId="{09B45FEC-1EA8-4DC9-9538-B9BBF4101CB3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9166F-F77C-416B-A72C-5006DA0760DE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Open [15-70 %]</a:t>
          </a:r>
        </a:p>
      </dgm:t>
    </dgm:pt>
    <dgm:pt modelId="{E8A63143-3C9C-4983-A781-C398C8A3A2AA}" type="parTrans" cxnId="{B8B0F3B8-69D8-4601-B09E-2EB50D9C16CD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78A3B2-FE97-483B-8656-89D8C9EAE240}" type="sibTrans" cxnId="{B8B0F3B8-69D8-4601-B09E-2EB50D9C16CD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9DCC5-F997-47E6-839A-566DD2FF3F3C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Closed [70-100 %]</a:t>
          </a:r>
        </a:p>
      </dgm:t>
    </dgm:pt>
    <dgm:pt modelId="{A8E1E933-C148-470B-8A72-4B45570E8ABD}" type="parTrans" cxnId="{CEAC5F46-EFC8-499A-B7CF-88FB51FE57FF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222FE-DC12-454F-B656-D30609E9F00D}" type="sibTrans" cxnId="{CEAC5F46-EFC8-499A-B7CF-88FB51FE57FF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401D88-4603-473D-B2A8-E0EAD9BCE8CF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Open [15-70 %]</a:t>
          </a:r>
        </a:p>
      </dgm:t>
    </dgm:pt>
    <dgm:pt modelId="{395B544C-F08C-4C2B-8C1D-0E0D79E53582}" type="parTrans" cxnId="{C06C8325-6477-4F22-916A-92372E218DE0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69B6A-7780-4491-87F3-E3BF75E68FDD}" type="sibTrans" cxnId="{C06C8325-6477-4F22-916A-92372E218DE0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6A170-9785-4BAD-9CB2-5DDD54968B55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Closed [70-100 %]</a:t>
          </a:r>
        </a:p>
      </dgm:t>
    </dgm:pt>
    <dgm:pt modelId="{C3AB7661-716B-4264-8F5A-646EA729FC8C}" type="parTrans" cxnId="{9D70AFC1-95E3-481D-95F2-55495AB38CCA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859795-E910-4AAB-9CED-94AC70FDC329}" type="sibTrans" cxnId="{9D70AFC1-95E3-481D-95F2-55495AB38CCA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0378A2-B266-4C6E-8E59-DAC91AE7E41B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Open [15-70 %]</a:t>
          </a:r>
        </a:p>
      </dgm:t>
    </dgm:pt>
    <dgm:pt modelId="{6BA5E495-FEA5-4B7B-A4AD-F1CACBF001C6}" type="parTrans" cxnId="{ED284E85-7FCF-4FC6-8500-F2C90C3DBF6E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40AB8-F4E6-4434-811A-225972B3C184}" type="sibTrans" cxnId="{ED284E85-7FCF-4FC6-8500-F2C90C3DBF6E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83D109-A537-4CA5-8AFF-C01C3253765C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Closed [70-100 %]</a:t>
          </a:r>
        </a:p>
      </dgm:t>
    </dgm:pt>
    <dgm:pt modelId="{5217427C-C20B-419C-8EF0-00979047C569}" type="parTrans" cxnId="{FDB6E99A-2608-4363-96DA-B30CD31D413D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F22FFE-F43A-4D3C-9EE1-C1D44C5929CD}" type="sibTrans" cxnId="{FDB6E99A-2608-4363-96DA-B30CD31D413D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BCEF0-CC1D-4622-9DA0-03E9C35DDD4F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Open [15-70 %]</a:t>
          </a:r>
        </a:p>
      </dgm:t>
    </dgm:pt>
    <dgm:pt modelId="{246A55B8-9CD9-46E7-B409-A1B7CE8346FF}" type="parTrans" cxnId="{E7603F7C-2E5C-4519-8506-CD6723574A0D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008CA7-8733-4A23-876E-4A9EB91B4C0A}" type="sibTrans" cxnId="{E7603F7C-2E5C-4519-8506-CD6723574A0D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C60EE2-D0C5-4157-842D-50FCF8A406EF}">
      <dgm:prSet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Closed [70-100 %]</a:t>
          </a:r>
        </a:p>
      </dgm:t>
    </dgm:pt>
    <dgm:pt modelId="{001AC4A2-14A5-4BA4-9314-622185EE782C}" type="parTrans" cxnId="{428B2190-71D8-4D0E-A46C-F4C024EEDEB9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AA0F7C-CAF2-491E-84D7-6C00C8D38738}" type="sibTrans" cxnId="{428B2190-71D8-4D0E-A46C-F4C024EEDEB9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B5CEEE-2E1D-45D3-94A4-82C04E667671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Open [15-70 %]</a:t>
          </a:r>
        </a:p>
      </dgm:t>
    </dgm:pt>
    <dgm:pt modelId="{A07B478B-D4C5-42E7-A0C5-8875BABEBBF0}" type="parTrans" cxnId="{07E703D2-FC14-4BBE-BF92-57D345A1CDE4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902F38-D4ED-4066-822F-5B35CEC77082}" type="sibTrans" cxnId="{07E703D2-FC14-4BBE-BF92-57D345A1CDE4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9C9F1-5A18-42C9-BD1C-B70FE4057E4E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Closed [70-100 %]</a:t>
          </a:r>
        </a:p>
      </dgm:t>
    </dgm:pt>
    <dgm:pt modelId="{B0BDC07D-F29D-467E-8FDE-D27D56083C91}" type="parTrans" cxnId="{0BCB5FF7-EDD8-4C8A-8176-93BD028E343C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564FAD-43DB-4B2B-9B5C-6B8B91ACF72E}" type="sibTrans" cxnId="{0BCB5FF7-EDD8-4C8A-8176-93BD028E343C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FCF47-16BD-4729-B85C-766359734B97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Medium</a:t>
          </a:r>
        </a:p>
      </dgm:t>
    </dgm:pt>
    <dgm:pt modelId="{E11D9B35-0970-4C9E-99C5-DA286FBB7330}" type="parTrans" cxnId="{FBB1B283-C4DA-402A-A8FC-AFF6ED58AD6E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0281E4-ADA5-49B2-9E7E-BAE9F0BB0F86}" type="sibTrans" cxnId="{FBB1B283-C4DA-402A-A8FC-AFF6ED58AD6E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8692A4-2D2D-4C3E-8D0E-E0FD96543BE0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High</a:t>
          </a:r>
        </a:p>
      </dgm:t>
    </dgm:pt>
    <dgm:pt modelId="{B85998EF-6BEF-466B-895A-D5CA9E61FFFC}" type="parTrans" cxnId="{387EFDE4-E069-4387-9E3B-4AD4CE83D4D8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7B7D8D-2243-4241-BF50-936A92D73EF7}" type="sibTrans" cxnId="{387EFDE4-E069-4387-9E3B-4AD4CE83D4D8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4FBAC-5318-41F6-A063-A96B3B558BDA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Medium</a:t>
          </a:r>
        </a:p>
      </dgm:t>
    </dgm:pt>
    <dgm:pt modelId="{F7DF26C2-BBCF-450F-AE02-ED74449A3511}" type="parTrans" cxnId="{FFA2AFAD-59F8-442D-9513-A0D3DD39E3C0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18AB37-CFC3-4B02-827E-93389812CC5D}" type="sibTrans" cxnId="{FFA2AFAD-59F8-442D-9513-A0D3DD39E3C0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B4E2F2-6036-4B8D-95B4-61D890210BFD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High</a:t>
          </a:r>
        </a:p>
      </dgm:t>
    </dgm:pt>
    <dgm:pt modelId="{F73C5D71-7B38-423A-9A83-F89874B830DC}" type="parTrans" cxnId="{0DFCB055-DE31-45E8-9EE1-043724306221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7525A-A268-41EF-8236-6DAC7E26065A}" type="sibTrans" cxnId="{0DFCB055-DE31-45E8-9EE1-043724306221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0FE7EE-F439-4CF3-BEC4-809C0EA73C14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Tree</a:t>
          </a:r>
        </a:p>
      </dgm:t>
    </dgm:pt>
    <dgm:pt modelId="{2B680A4B-E9EB-4D98-A33F-07691724C16A}" type="parTrans" cxnId="{6AF18FBD-8860-4CC2-A6F1-89840598B6B7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6B2505-4F21-4DBB-848F-AF06C85509E3}" type="sibTrans" cxnId="{6AF18FBD-8860-4CC2-A6F1-89840598B6B7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9236C5-974A-4995-8BF5-66CFCC158943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Shrubland</a:t>
          </a:r>
        </a:p>
      </dgm:t>
    </dgm:pt>
    <dgm:pt modelId="{47FB395E-9224-44C2-B526-F8E9C6A2008D}" type="parTrans" cxnId="{A945FF1D-4B0E-4DD7-B2D9-5DDAF47086A8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500F2-F16E-4447-AE99-387C444B98FF}" type="sibTrans" cxnId="{A945FF1D-4B0E-4DD7-B2D9-5DDAF47086A8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3E931A-8116-4CFA-8F0B-5F1F58A43DFA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Grassland</a:t>
          </a:r>
        </a:p>
      </dgm:t>
    </dgm:pt>
    <dgm:pt modelId="{93E102AC-CB42-4D7D-9C67-D71D637D7353}" type="parTrans" cxnId="{D5A96557-0D9E-4098-B63E-E166C9554B66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50ED84-D74D-4636-8838-B2DF6F2E5056}" type="sibTrans" cxnId="{D5A96557-0D9E-4098-B63E-E166C9554B66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65A973-9C80-483E-A6E8-EA8B2A2FF4CE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Urban</a:t>
          </a:r>
        </a:p>
      </dgm:t>
    </dgm:pt>
    <dgm:pt modelId="{93F32BF5-0928-4CE9-9B43-2699094295D6}" type="parTrans" cxnId="{73DE99CE-2BEA-4049-980B-48C4D10E4D69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FB3BC7-5F1B-4035-ACF9-344CBDFE7BD0}" type="sibTrans" cxnId="{73DE99CE-2BEA-4049-980B-48C4D10E4D69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52A06D-C190-4669-BFC5-49809984BC2F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Non-Fuel</a:t>
          </a:r>
        </a:p>
      </dgm:t>
    </dgm:pt>
    <dgm:pt modelId="{D6F7DD34-9BF0-4A6A-96C1-4C26AFF6F8E4}" type="parTrans" cxnId="{F3C9F59C-EB48-4E5E-B7D7-8F8B5EA34013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938EE-3753-4796-B040-D215BBA43B72}" type="sibTrans" cxnId="{F3C9F59C-EB48-4E5E-B7D7-8F8B5EA34013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447FF3-E921-40EF-BF0F-F09F86A5566E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Continuous Fabric</a:t>
          </a:r>
        </a:p>
      </dgm:t>
    </dgm:pt>
    <dgm:pt modelId="{AC632DE3-C8AE-4DE5-A6BD-8EB6D613CCFE}" type="parTrans" cxnId="{0CDB18E3-7B71-45AB-9850-B70DEE10860A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9374A3-79D0-494B-A4E3-06CAC00768E5}" type="sibTrans" cxnId="{0CDB18E3-7B71-45AB-9850-B70DEE10860A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400DA5-E50C-44F3-A767-298431D09D6E}">
      <dgm:prSet phldrT="[Text]" custT="1"/>
      <dgm:spPr/>
      <dgm:t>
        <a:bodyPr/>
        <a:lstStyle/>
        <a:p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Discontinuous Fabric</a:t>
          </a:r>
        </a:p>
      </dgm:t>
    </dgm:pt>
    <dgm:pt modelId="{EECC2EA8-4DF5-4403-ABEC-A06E5F089E00}" type="parTrans" cxnId="{EE17E06B-52A7-4FC3-B46C-136857399354}">
      <dgm:prSet/>
      <dgm:spPr/>
      <dgm:t>
        <a:bodyPr/>
        <a:lstStyle/>
        <a:p>
          <a:endParaRPr lang="en-US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5ED33C-6CDA-46F2-B111-D8EC279E9589}" type="sibTrans" cxnId="{EE17E06B-52A7-4FC3-B46C-136857399354}">
      <dgm:prSet/>
      <dgm:spPr/>
      <dgm:t>
        <a:bodyPr/>
        <a:lstStyle/>
        <a:p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FC633-780D-49D5-B5D8-F098B84014D3}" type="pres">
      <dgm:prSet presAssocID="{99B885AB-CEF4-4AC4-91C5-2D96CBDE6D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E63AA66-9BF1-43E5-A89C-F86427BC3EC3}" type="pres">
      <dgm:prSet presAssocID="{8570AC26-82E0-4347-8EDB-000277656384}" presName="hierRoot1" presStyleCnt="0">
        <dgm:presLayoutVars>
          <dgm:hierBranch val="init"/>
        </dgm:presLayoutVars>
      </dgm:prSet>
      <dgm:spPr/>
    </dgm:pt>
    <dgm:pt modelId="{0A8432C6-3742-47AB-B4FA-39BCF166B7B4}" type="pres">
      <dgm:prSet presAssocID="{8570AC26-82E0-4347-8EDB-000277656384}" presName="rootComposite1" presStyleCnt="0"/>
      <dgm:spPr/>
    </dgm:pt>
    <dgm:pt modelId="{5B757F9F-2AB8-4650-93FA-6DF027F4BDCB}" type="pres">
      <dgm:prSet presAssocID="{8570AC26-82E0-4347-8EDB-000277656384}" presName="rootText1" presStyleLbl="node0" presStyleIdx="0" presStyleCnt="1" custScaleX="167348" custLinFactNeighborX="-6327" custLinFactNeighborY="-28829">
        <dgm:presLayoutVars>
          <dgm:chPref val="3"/>
        </dgm:presLayoutVars>
      </dgm:prSet>
      <dgm:spPr/>
    </dgm:pt>
    <dgm:pt modelId="{854C3FF0-F17E-46E8-87C9-BF8EED50408B}" type="pres">
      <dgm:prSet presAssocID="{8570AC26-82E0-4347-8EDB-000277656384}" presName="rootConnector1" presStyleLbl="node1" presStyleIdx="0" presStyleCnt="0"/>
      <dgm:spPr/>
    </dgm:pt>
    <dgm:pt modelId="{C7782CA3-A414-440A-93AF-715046662E3F}" type="pres">
      <dgm:prSet presAssocID="{8570AC26-82E0-4347-8EDB-000277656384}" presName="hierChild2" presStyleCnt="0"/>
      <dgm:spPr/>
    </dgm:pt>
    <dgm:pt modelId="{A56CC0E8-E419-4364-89A0-F7F163E291FB}" type="pres">
      <dgm:prSet presAssocID="{1E41624B-392B-42FC-8482-D40CD12AFFFE}" presName="Name37" presStyleLbl="parChTrans1D2" presStyleIdx="0" presStyleCnt="7"/>
      <dgm:spPr/>
    </dgm:pt>
    <dgm:pt modelId="{330B617D-D257-4CF0-857F-BD9BB2A7E0F0}" type="pres">
      <dgm:prSet presAssocID="{F3912494-30C9-4347-BD98-0420CE03FC3C}" presName="hierRoot2" presStyleCnt="0">
        <dgm:presLayoutVars>
          <dgm:hierBranch val="init"/>
        </dgm:presLayoutVars>
      </dgm:prSet>
      <dgm:spPr/>
    </dgm:pt>
    <dgm:pt modelId="{517488B9-50EC-46AE-85AC-4CF271B310CA}" type="pres">
      <dgm:prSet presAssocID="{F3912494-30C9-4347-BD98-0420CE03FC3C}" presName="rootComposite" presStyleCnt="0"/>
      <dgm:spPr/>
    </dgm:pt>
    <dgm:pt modelId="{D724F9C9-C143-4DF4-BC28-B60783840C0B}" type="pres">
      <dgm:prSet presAssocID="{F3912494-30C9-4347-BD98-0420CE03FC3C}" presName="rootText" presStyleLbl="node2" presStyleIdx="0" presStyleCnt="7">
        <dgm:presLayoutVars>
          <dgm:chPref val="3"/>
        </dgm:presLayoutVars>
      </dgm:prSet>
      <dgm:spPr/>
    </dgm:pt>
    <dgm:pt modelId="{133A0F8A-ADC3-4A1D-8985-4F31F6630E37}" type="pres">
      <dgm:prSet presAssocID="{F3912494-30C9-4347-BD98-0420CE03FC3C}" presName="rootConnector" presStyleLbl="node2" presStyleIdx="0" presStyleCnt="7"/>
      <dgm:spPr/>
    </dgm:pt>
    <dgm:pt modelId="{53491289-3493-463E-A9DC-65176BE9B497}" type="pres">
      <dgm:prSet presAssocID="{F3912494-30C9-4347-BD98-0420CE03FC3C}" presName="hierChild4" presStyleCnt="0"/>
      <dgm:spPr/>
    </dgm:pt>
    <dgm:pt modelId="{FE402B62-CFBF-4FD9-B23E-A5620EA623F1}" type="pres">
      <dgm:prSet presAssocID="{FC7B7E62-3D6B-463C-92E3-8C9C82C16498}" presName="Name37" presStyleLbl="parChTrans1D3" presStyleIdx="0" presStyleCnt="16"/>
      <dgm:spPr/>
    </dgm:pt>
    <dgm:pt modelId="{15B885C9-733D-49B4-91F5-92C9AD727597}" type="pres">
      <dgm:prSet presAssocID="{27B69D8E-8334-4806-99A8-CB98A24A6C2A}" presName="hierRoot2" presStyleCnt="0">
        <dgm:presLayoutVars>
          <dgm:hierBranch val="init"/>
        </dgm:presLayoutVars>
      </dgm:prSet>
      <dgm:spPr/>
    </dgm:pt>
    <dgm:pt modelId="{A9B9DE37-DDC5-4D5B-8503-3F3035B87557}" type="pres">
      <dgm:prSet presAssocID="{27B69D8E-8334-4806-99A8-CB98A24A6C2A}" presName="rootComposite" presStyleCnt="0"/>
      <dgm:spPr/>
    </dgm:pt>
    <dgm:pt modelId="{C88FFAD3-5DE5-4F90-A005-EFE7AD9860BB}" type="pres">
      <dgm:prSet presAssocID="{27B69D8E-8334-4806-99A8-CB98A24A6C2A}" presName="rootText" presStyleLbl="node3" presStyleIdx="0" presStyleCnt="16">
        <dgm:presLayoutVars>
          <dgm:chPref val="3"/>
        </dgm:presLayoutVars>
      </dgm:prSet>
      <dgm:spPr/>
    </dgm:pt>
    <dgm:pt modelId="{DE858DCD-41DC-43E4-80D8-226A02FC3E6C}" type="pres">
      <dgm:prSet presAssocID="{27B69D8E-8334-4806-99A8-CB98A24A6C2A}" presName="rootConnector" presStyleLbl="node3" presStyleIdx="0" presStyleCnt="16"/>
      <dgm:spPr/>
    </dgm:pt>
    <dgm:pt modelId="{C46D390B-015E-4A68-99E0-240133F4F66A}" type="pres">
      <dgm:prSet presAssocID="{27B69D8E-8334-4806-99A8-CB98A24A6C2A}" presName="hierChild4" presStyleCnt="0"/>
      <dgm:spPr/>
    </dgm:pt>
    <dgm:pt modelId="{76731A17-0556-4B13-8AEA-C888D3BDAC99}" type="pres">
      <dgm:prSet presAssocID="{B83CC5EA-0631-4B75-8FCE-79952478CB63}" presName="Name37" presStyleLbl="parChTrans1D4" presStyleIdx="0" presStyleCnt="14"/>
      <dgm:spPr/>
    </dgm:pt>
    <dgm:pt modelId="{06FD92E8-5B64-4CBE-96E8-50910EAF7667}" type="pres">
      <dgm:prSet presAssocID="{436B5C97-1771-4BD3-BFA0-D0C7F744ED89}" presName="hierRoot2" presStyleCnt="0">
        <dgm:presLayoutVars>
          <dgm:hierBranch val="init"/>
        </dgm:presLayoutVars>
      </dgm:prSet>
      <dgm:spPr/>
    </dgm:pt>
    <dgm:pt modelId="{1CBC1FE0-BD9A-4FFA-A47C-78D85A46D9A1}" type="pres">
      <dgm:prSet presAssocID="{436B5C97-1771-4BD3-BFA0-D0C7F744ED89}" presName="rootComposite" presStyleCnt="0"/>
      <dgm:spPr/>
    </dgm:pt>
    <dgm:pt modelId="{E4E44AD8-CACC-4C07-AC7A-16D96A5D35AE}" type="pres">
      <dgm:prSet presAssocID="{436B5C97-1771-4BD3-BFA0-D0C7F744ED89}" presName="rootText" presStyleLbl="node4" presStyleIdx="0" presStyleCnt="14">
        <dgm:presLayoutVars>
          <dgm:chPref val="3"/>
        </dgm:presLayoutVars>
      </dgm:prSet>
      <dgm:spPr/>
    </dgm:pt>
    <dgm:pt modelId="{1B1013A1-39DE-4104-86E2-8ECC5510CA2B}" type="pres">
      <dgm:prSet presAssocID="{436B5C97-1771-4BD3-BFA0-D0C7F744ED89}" presName="rootConnector" presStyleLbl="node4" presStyleIdx="0" presStyleCnt="14"/>
      <dgm:spPr/>
    </dgm:pt>
    <dgm:pt modelId="{EB9DCA3B-2943-4E89-A11A-1E75D719DC8A}" type="pres">
      <dgm:prSet presAssocID="{436B5C97-1771-4BD3-BFA0-D0C7F744ED89}" presName="hierChild4" presStyleCnt="0"/>
      <dgm:spPr/>
    </dgm:pt>
    <dgm:pt modelId="{2F02D5D0-A6FF-4B12-8D58-C14CCB5F465E}" type="pres">
      <dgm:prSet presAssocID="{E8A63143-3C9C-4983-A781-C398C8A3A2AA}" presName="Name37" presStyleLbl="parChTrans1D4" presStyleIdx="1" presStyleCnt="14"/>
      <dgm:spPr/>
    </dgm:pt>
    <dgm:pt modelId="{C3E2148A-6E7E-4B9A-B39B-57155C4B8A8B}" type="pres">
      <dgm:prSet presAssocID="{3109166F-F77C-416B-A72C-5006DA0760DE}" presName="hierRoot2" presStyleCnt="0">
        <dgm:presLayoutVars>
          <dgm:hierBranch val="init"/>
        </dgm:presLayoutVars>
      </dgm:prSet>
      <dgm:spPr/>
    </dgm:pt>
    <dgm:pt modelId="{68C99A14-2411-4BF9-9BD9-33B3C5B5A389}" type="pres">
      <dgm:prSet presAssocID="{3109166F-F77C-416B-A72C-5006DA0760DE}" presName="rootComposite" presStyleCnt="0"/>
      <dgm:spPr/>
    </dgm:pt>
    <dgm:pt modelId="{2B729A7F-A30B-4965-88F8-436FE4ADE408}" type="pres">
      <dgm:prSet presAssocID="{3109166F-F77C-416B-A72C-5006DA0760DE}" presName="rootText" presStyleLbl="node4" presStyleIdx="1" presStyleCnt="14">
        <dgm:presLayoutVars>
          <dgm:chPref val="3"/>
        </dgm:presLayoutVars>
      </dgm:prSet>
      <dgm:spPr/>
    </dgm:pt>
    <dgm:pt modelId="{87079209-C933-43CE-8EC6-174475E85A03}" type="pres">
      <dgm:prSet presAssocID="{3109166F-F77C-416B-A72C-5006DA0760DE}" presName="rootConnector" presStyleLbl="node4" presStyleIdx="1" presStyleCnt="14"/>
      <dgm:spPr/>
    </dgm:pt>
    <dgm:pt modelId="{C4CEF321-7C2D-4F04-A3DA-8A57A371AF9B}" type="pres">
      <dgm:prSet presAssocID="{3109166F-F77C-416B-A72C-5006DA0760DE}" presName="hierChild4" presStyleCnt="0"/>
      <dgm:spPr/>
    </dgm:pt>
    <dgm:pt modelId="{4B94D014-1615-42CD-A4BD-889A32620E97}" type="pres">
      <dgm:prSet presAssocID="{3109166F-F77C-416B-A72C-5006DA0760DE}" presName="hierChild5" presStyleCnt="0"/>
      <dgm:spPr/>
    </dgm:pt>
    <dgm:pt modelId="{E011CBC6-2CA5-4FF7-A356-CD50728CCC89}" type="pres">
      <dgm:prSet presAssocID="{A8E1E933-C148-470B-8A72-4B45570E8ABD}" presName="Name37" presStyleLbl="parChTrans1D4" presStyleIdx="2" presStyleCnt="14"/>
      <dgm:spPr/>
    </dgm:pt>
    <dgm:pt modelId="{3CF017EF-F9B4-4A9B-A6E5-269F69D5ED2B}" type="pres">
      <dgm:prSet presAssocID="{D979DCC5-F997-47E6-839A-566DD2FF3F3C}" presName="hierRoot2" presStyleCnt="0">
        <dgm:presLayoutVars>
          <dgm:hierBranch val="init"/>
        </dgm:presLayoutVars>
      </dgm:prSet>
      <dgm:spPr/>
    </dgm:pt>
    <dgm:pt modelId="{9A8B94D0-1725-4148-97B7-1DBC3C92F985}" type="pres">
      <dgm:prSet presAssocID="{D979DCC5-F997-47E6-839A-566DD2FF3F3C}" presName="rootComposite" presStyleCnt="0"/>
      <dgm:spPr/>
    </dgm:pt>
    <dgm:pt modelId="{6F4CF05F-8347-4EAB-A1E3-9BCB17CDB430}" type="pres">
      <dgm:prSet presAssocID="{D979DCC5-F997-47E6-839A-566DD2FF3F3C}" presName="rootText" presStyleLbl="node4" presStyleIdx="2" presStyleCnt="14">
        <dgm:presLayoutVars>
          <dgm:chPref val="3"/>
        </dgm:presLayoutVars>
      </dgm:prSet>
      <dgm:spPr/>
    </dgm:pt>
    <dgm:pt modelId="{03FF019B-F668-4317-8A41-15724CC8C179}" type="pres">
      <dgm:prSet presAssocID="{D979DCC5-F997-47E6-839A-566DD2FF3F3C}" presName="rootConnector" presStyleLbl="node4" presStyleIdx="2" presStyleCnt="14"/>
      <dgm:spPr/>
    </dgm:pt>
    <dgm:pt modelId="{5B9D3ADB-2DE3-43EF-9893-6C0AD57AB7FA}" type="pres">
      <dgm:prSet presAssocID="{D979DCC5-F997-47E6-839A-566DD2FF3F3C}" presName="hierChild4" presStyleCnt="0"/>
      <dgm:spPr/>
    </dgm:pt>
    <dgm:pt modelId="{E270B20D-FB61-45E0-A323-A4C09613C945}" type="pres">
      <dgm:prSet presAssocID="{D979DCC5-F997-47E6-839A-566DD2FF3F3C}" presName="hierChild5" presStyleCnt="0"/>
      <dgm:spPr/>
    </dgm:pt>
    <dgm:pt modelId="{6725EB93-6368-4499-A3C6-9EAFF4F8B8DA}" type="pres">
      <dgm:prSet presAssocID="{436B5C97-1771-4BD3-BFA0-D0C7F744ED89}" presName="hierChild5" presStyleCnt="0"/>
      <dgm:spPr/>
    </dgm:pt>
    <dgm:pt modelId="{0E505B0C-F540-4007-8F4B-A046204147FD}" type="pres">
      <dgm:prSet presAssocID="{C5EF974B-4BA0-46C4-91A6-15CF09AF1558}" presName="Name37" presStyleLbl="parChTrans1D4" presStyleIdx="3" presStyleCnt="14"/>
      <dgm:spPr/>
    </dgm:pt>
    <dgm:pt modelId="{A5C97BE3-1C5E-4484-B5E9-E20F4E45A644}" type="pres">
      <dgm:prSet presAssocID="{818BC686-4A5E-4194-BCAD-F3F1A226695C}" presName="hierRoot2" presStyleCnt="0">
        <dgm:presLayoutVars>
          <dgm:hierBranch val="init"/>
        </dgm:presLayoutVars>
      </dgm:prSet>
      <dgm:spPr/>
    </dgm:pt>
    <dgm:pt modelId="{ED0ACBB9-ADF1-4D97-9A35-D227BC2FA2AB}" type="pres">
      <dgm:prSet presAssocID="{818BC686-4A5E-4194-BCAD-F3F1A226695C}" presName="rootComposite" presStyleCnt="0"/>
      <dgm:spPr/>
    </dgm:pt>
    <dgm:pt modelId="{3F285758-6A24-49ED-B909-1528E0E57C87}" type="pres">
      <dgm:prSet presAssocID="{818BC686-4A5E-4194-BCAD-F3F1A226695C}" presName="rootText" presStyleLbl="node4" presStyleIdx="3" presStyleCnt="14">
        <dgm:presLayoutVars>
          <dgm:chPref val="3"/>
        </dgm:presLayoutVars>
      </dgm:prSet>
      <dgm:spPr/>
    </dgm:pt>
    <dgm:pt modelId="{B5F353D2-EA0C-4ED9-9CE0-3F8455201BCC}" type="pres">
      <dgm:prSet presAssocID="{818BC686-4A5E-4194-BCAD-F3F1A226695C}" presName="rootConnector" presStyleLbl="node4" presStyleIdx="3" presStyleCnt="14"/>
      <dgm:spPr/>
    </dgm:pt>
    <dgm:pt modelId="{79455B75-ED57-43BB-BF7A-E9AD9DCF13F4}" type="pres">
      <dgm:prSet presAssocID="{818BC686-4A5E-4194-BCAD-F3F1A226695C}" presName="hierChild4" presStyleCnt="0"/>
      <dgm:spPr/>
    </dgm:pt>
    <dgm:pt modelId="{6341C6A9-9F9D-4810-A106-BA563BCF0474}" type="pres">
      <dgm:prSet presAssocID="{395B544C-F08C-4C2B-8C1D-0E0D79E53582}" presName="Name37" presStyleLbl="parChTrans1D4" presStyleIdx="4" presStyleCnt="14"/>
      <dgm:spPr/>
    </dgm:pt>
    <dgm:pt modelId="{521023E9-710B-4AF7-B08B-A1A8F77F6767}" type="pres">
      <dgm:prSet presAssocID="{24401D88-4603-473D-B2A8-E0EAD9BCE8CF}" presName="hierRoot2" presStyleCnt="0">
        <dgm:presLayoutVars>
          <dgm:hierBranch val="init"/>
        </dgm:presLayoutVars>
      </dgm:prSet>
      <dgm:spPr/>
    </dgm:pt>
    <dgm:pt modelId="{4B7335BD-E8AB-4F67-8468-F2C6FEA12DA7}" type="pres">
      <dgm:prSet presAssocID="{24401D88-4603-473D-B2A8-E0EAD9BCE8CF}" presName="rootComposite" presStyleCnt="0"/>
      <dgm:spPr/>
    </dgm:pt>
    <dgm:pt modelId="{6D768362-3FB9-4B10-A439-45D14A87C51F}" type="pres">
      <dgm:prSet presAssocID="{24401D88-4603-473D-B2A8-E0EAD9BCE8CF}" presName="rootText" presStyleLbl="node4" presStyleIdx="4" presStyleCnt="14">
        <dgm:presLayoutVars>
          <dgm:chPref val="3"/>
        </dgm:presLayoutVars>
      </dgm:prSet>
      <dgm:spPr/>
    </dgm:pt>
    <dgm:pt modelId="{D5E34DD0-8F4C-4EB3-9FC5-0EA00D189E2E}" type="pres">
      <dgm:prSet presAssocID="{24401D88-4603-473D-B2A8-E0EAD9BCE8CF}" presName="rootConnector" presStyleLbl="node4" presStyleIdx="4" presStyleCnt="14"/>
      <dgm:spPr/>
    </dgm:pt>
    <dgm:pt modelId="{3D138FB2-166B-4455-9F83-4D7C9760D5F4}" type="pres">
      <dgm:prSet presAssocID="{24401D88-4603-473D-B2A8-E0EAD9BCE8CF}" presName="hierChild4" presStyleCnt="0"/>
      <dgm:spPr/>
    </dgm:pt>
    <dgm:pt modelId="{EC3E905E-CE55-4A7F-AF01-775B6BEBB003}" type="pres">
      <dgm:prSet presAssocID="{24401D88-4603-473D-B2A8-E0EAD9BCE8CF}" presName="hierChild5" presStyleCnt="0"/>
      <dgm:spPr/>
    </dgm:pt>
    <dgm:pt modelId="{3FD16733-FE9C-4AA3-B88A-3023C5A5F6E8}" type="pres">
      <dgm:prSet presAssocID="{C3AB7661-716B-4264-8F5A-646EA729FC8C}" presName="Name37" presStyleLbl="parChTrans1D4" presStyleIdx="5" presStyleCnt="14"/>
      <dgm:spPr/>
    </dgm:pt>
    <dgm:pt modelId="{5C64C490-C56D-44B4-8C1D-837D241EE1F2}" type="pres">
      <dgm:prSet presAssocID="{5466A170-9785-4BAD-9CB2-5DDD54968B55}" presName="hierRoot2" presStyleCnt="0">
        <dgm:presLayoutVars>
          <dgm:hierBranch val="init"/>
        </dgm:presLayoutVars>
      </dgm:prSet>
      <dgm:spPr/>
    </dgm:pt>
    <dgm:pt modelId="{FB06EE49-4961-4D88-AAF5-6ABB7BF79966}" type="pres">
      <dgm:prSet presAssocID="{5466A170-9785-4BAD-9CB2-5DDD54968B55}" presName="rootComposite" presStyleCnt="0"/>
      <dgm:spPr/>
    </dgm:pt>
    <dgm:pt modelId="{E2A55DB6-6674-4E8E-9FD5-97AAB26622E9}" type="pres">
      <dgm:prSet presAssocID="{5466A170-9785-4BAD-9CB2-5DDD54968B55}" presName="rootText" presStyleLbl="node4" presStyleIdx="5" presStyleCnt="14">
        <dgm:presLayoutVars>
          <dgm:chPref val="3"/>
        </dgm:presLayoutVars>
      </dgm:prSet>
      <dgm:spPr/>
    </dgm:pt>
    <dgm:pt modelId="{4DF08369-FDE3-4C30-B069-3D64F8B60B84}" type="pres">
      <dgm:prSet presAssocID="{5466A170-9785-4BAD-9CB2-5DDD54968B55}" presName="rootConnector" presStyleLbl="node4" presStyleIdx="5" presStyleCnt="14"/>
      <dgm:spPr/>
    </dgm:pt>
    <dgm:pt modelId="{32185E20-C997-4FC5-83B5-A3130CDEA415}" type="pres">
      <dgm:prSet presAssocID="{5466A170-9785-4BAD-9CB2-5DDD54968B55}" presName="hierChild4" presStyleCnt="0"/>
      <dgm:spPr/>
    </dgm:pt>
    <dgm:pt modelId="{1AB10C4F-08CE-43D1-85C4-6FB6E8B3B243}" type="pres">
      <dgm:prSet presAssocID="{5466A170-9785-4BAD-9CB2-5DDD54968B55}" presName="hierChild5" presStyleCnt="0"/>
      <dgm:spPr/>
    </dgm:pt>
    <dgm:pt modelId="{05050368-C561-431C-BE13-4449567719BB}" type="pres">
      <dgm:prSet presAssocID="{818BC686-4A5E-4194-BCAD-F3F1A226695C}" presName="hierChild5" presStyleCnt="0"/>
      <dgm:spPr/>
    </dgm:pt>
    <dgm:pt modelId="{559B7872-B1C3-4BD6-99F9-B0A32D3278A6}" type="pres">
      <dgm:prSet presAssocID="{27B69D8E-8334-4806-99A8-CB98A24A6C2A}" presName="hierChild5" presStyleCnt="0"/>
      <dgm:spPr/>
    </dgm:pt>
    <dgm:pt modelId="{F7DF2392-EF91-448D-8720-EFB61E1E6422}" type="pres">
      <dgm:prSet presAssocID="{835FA35E-547C-4C98-849A-D30617FA537D}" presName="Name37" presStyleLbl="parChTrans1D3" presStyleIdx="1" presStyleCnt="16"/>
      <dgm:spPr/>
    </dgm:pt>
    <dgm:pt modelId="{EFF91D18-3342-4794-A34A-41EF4EF75654}" type="pres">
      <dgm:prSet presAssocID="{C4976F47-3BD4-43AC-8B28-CB3A7B017610}" presName="hierRoot2" presStyleCnt="0">
        <dgm:presLayoutVars>
          <dgm:hierBranch val="init"/>
        </dgm:presLayoutVars>
      </dgm:prSet>
      <dgm:spPr/>
    </dgm:pt>
    <dgm:pt modelId="{E559C90E-D512-4CE0-BDFB-4039D0204325}" type="pres">
      <dgm:prSet presAssocID="{C4976F47-3BD4-43AC-8B28-CB3A7B017610}" presName="rootComposite" presStyleCnt="0"/>
      <dgm:spPr/>
    </dgm:pt>
    <dgm:pt modelId="{75536500-B080-449C-9E8E-2200C4D16768}" type="pres">
      <dgm:prSet presAssocID="{C4976F47-3BD4-43AC-8B28-CB3A7B017610}" presName="rootText" presStyleLbl="node3" presStyleIdx="1" presStyleCnt="16">
        <dgm:presLayoutVars>
          <dgm:chPref val="3"/>
        </dgm:presLayoutVars>
      </dgm:prSet>
      <dgm:spPr/>
    </dgm:pt>
    <dgm:pt modelId="{518076B9-5CD1-45FE-BCFB-1AA19E22F62A}" type="pres">
      <dgm:prSet presAssocID="{C4976F47-3BD4-43AC-8B28-CB3A7B017610}" presName="rootConnector" presStyleLbl="node3" presStyleIdx="1" presStyleCnt="16"/>
      <dgm:spPr/>
    </dgm:pt>
    <dgm:pt modelId="{DB8DD925-AAB9-4F80-8D85-986CB3BD37DC}" type="pres">
      <dgm:prSet presAssocID="{C4976F47-3BD4-43AC-8B28-CB3A7B017610}" presName="hierChild4" presStyleCnt="0"/>
      <dgm:spPr/>
    </dgm:pt>
    <dgm:pt modelId="{338215F3-E66C-4C4A-A8E6-C454E0DF8F13}" type="pres">
      <dgm:prSet presAssocID="{774B1AF5-CE1F-4E3E-9FA2-3EB63BEFC997}" presName="Name37" presStyleLbl="parChTrans1D4" presStyleIdx="6" presStyleCnt="14"/>
      <dgm:spPr/>
    </dgm:pt>
    <dgm:pt modelId="{50067F1A-A5E4-4462-93AB-B432B1613E91}" type="pres">
      <dgm:prSet presAssocID="{7AFC1CE7-83AE-4146-B9C8-2DC3AB95ADC1}" presName="hierRoot2" presStyleCnt="0">
        <dgm:presLayoutVars>
          <dgm:hierBranch val="init"/>
        </dgm:presLayoutVars>
      </dgm:prSet>
      <dgm:spPr/>
    </dgm:pt>
    <dgm:pt modelId="{8B68B544-283E-494E-8A95-DF8E7DA6BDDE}" type="pres">
      <dgm:prSet presAssocID="{7AFC1CE7-83AE-4146-B9C8-2DC3AB95ADC1}" presName="rootComposite" presStyleCnt="0"/>
      <dgm:spPr/>
    </dgm:pt>
    <dgm:pt modelId="{F1CB3D6F-F040-41D7-A3EB-DF308DA3730F}" type="pres">
      <dgm:prSet presAssocID="{7AFC1CE7-83AE-4146-B9C8-2DC3AB95ADC1}" presName="rootText" presStyleLbl="node4" presStyleIdx="6" presStyleCnt="14">
        <dgm:presLayoutVars>
          <dgm:chPref val="3"/>
        </dgm:presLayoutVars>
      </dgm:prSet>
      <dgm:spPr/>
    </dgm:pt>
    <dgm:pt modelId="{721C5478-767B-472F-94C2-BCC7125085DC}" type="pres">
      <dgm:prSet presAssocID="{7AFC1CE7-83AE-4146-B9C8-2DC3AB95ADC1}" presName="rootConnector" presStyleLbl="node4" presStyleIdx="6" presStyleCnt="14"/>
      <dgm:spPr/>
    </dgm:pt>
    <dgm:pt modelId="{D58C3185-7D13-4BE7-BE75-5527E55BF08F}" type="pres">
      <dgm:prSet presAssocID="{7AFC1CE7-83AE-4146-B9C8-2DC3AB95ADC1}" presName="hierChild4" presStyleCnt="0"/>
      <dgm:spPr/>
    </dgm:pt>
    <dgm:pt modelId="{8EBD576E-EC89-4A0C-805E-B25E9BD93F33}" type="pres">
      <dgm:prSet presAssocID="{6BA5E495-FEA5-4B7B-A4AD-F1CACBF001C6}" presName="Name37" presStyleLbl="parChTrans1D4" presStyleIdx="7" presStyleCnt="14"/>
      <dgm:spPr/>
    </dgm:pt>
    <dgm:pt modelId="{113B10A6-4B1B-4466-A719-9ED891764C11}" type="pres">
      <dgm:prSet presAssocID="{2E0378A2-B266-4C6E-8E59-DAC91AE7E41B}" presName="hierRoot2" presStyleCnt="0">
        <dgm:presLayoutVars>
          <dgm:hierBranch val="init"/>
        </dgm:presLayoutVars>
      </dgm:prSet>
      <dgm:spPr/>
    </dgm:pt>
    <dgm:pt modelId="{A9FDEBDC-CD12-47DC-92CB-F3D785D0A647}" type="pres">
      <dgm:prSet presAssocID="{2E0378A2-B266-4C6E-8E59-DAC91AE7E41B}" presName="rootComposite" presStyleCnt="0"/>
      <dgm:spPr/>
    </dgm:pt>
    <dgm:pt modelId="{8AA628B8-F335-4668-BEEA-CF46C4413240}" type="pres">
      <dgm:prSet presAssocID="{2E0378A2-B266-4C6E-8E59-DAC91AE7E41B}" presName="rootText" presStyleLbl="node4" presStyleIdx="7" presStyleCnt="14">
        <dgm:presLayoutVars>
          <dgm:chPref val="3"/>
        </dgm:presLayoutVars>
      </dgm:prSet>
      <dgm:spPr/>
    </dgm:pt>
    <dgm:pt modelId="{C613917C-1757-4A4B-B15A-B78656A8249B}" type="pres">
      <dgm:prSet presAssocID="{2E0378A2-B266-4C6E-8E59-DAC91AE7E41B}" presName="rootConnector" presStyleLbl="node4" presStyleIdx="7" presStyleCnt="14"/>
      <dgm:spPr/>
    </dgm:pt>
    <dgm:pt modelId="{15735349-8B1A-496D-A3D8-4DBB23C53EF8}" type="pres">
      <dgm:prSet presAssocID="{2E0378A2-B266-4C6E-8E59-DAC91AE7E41B}" presName="hierChild4" presStyleCnt="0"/>
      <dgm:spPr/>
    </dgm:pt>
    <dgm:pt modelId="{937FDBA7-81D0-4E68-BDA6-51A5E9802448}" type="pres">
      <dgm:prSet presAssocID="{2E0378A2-B266-4C6E-8E59-DAC91AE7E41B}" presName="hierChild5" presStyleCnt="0"/>
      <dgm:spPr/>
    </dgm:pt>
    <dgm:pt modelId="{90EE5DE4-B593-4202-8A8A-9087F4AF46DC}" type="pres">
      <dgm:prSet presAssocID="{5217427C-C20B-419C-8EF0-00979047C569}" presName="Name37" presStyleLbl="parChTrans1D4" presStyleIdx="8" presStyleCnt="14"/>
      <dgm:spPr/>
    </dgm:pt>
    <dgm:pt modelId="{C32D31F5-8CF9-4C11-9B4A-4282E083ECC5}" type="pres">
      <dgm:prSet presAssocID="{2B83D109-A537-4CA5-8AFF-C01C3253765C}" presName="hierRoot2" presStyleCnt="0">
        <dgm:presLayoutVars>
          <dgm:hierBranch val="init"/>
        </dgm:presLayoutVars>
      </dgm:prSet>
      <dgm:spPr/>
    </dgm:pt>
    <dgm:pt modelId="{8E326098-A789-45C5-95A9-5AE9179254B3}" type="pres">
      <dgm:prSet presAssocID="{2B83D109-A537-4CA5-8AFF-C01C3253765C}" presName="rootComposite" presStyleCnt="0"/>
      <dgm:spPr/>
    </dgm:pt>
    <dgm:pt modelId="{E3E03F11-45E1-4476-B37F-CE28783BF035}" type="pres">
      <dgm:prSet presAssocID="{2B83D109-A537-4CA5-8AFF-C01C3253765C}" presName="rootText" presStyleLbl="node4" presStyleIdx="8" presStyleCnt="14">
        <dgm:presLayoutVars>
          <dgm:chPref val="3"/>
        </dgm:presLayoutVars>
      </dgm:prSet>
      <dgm:spPr/>
    </dgm:pt>
    <dgm:pt modelId="{EA17226A-AE97-4A5D-AEBC-F5DD15A06739}" type="pres">
      <dgm:prSet presAssocID="{2B83D109-A537-4CA5-8AFF-C01C3253765C}" presName="rootConnector" presStyleLbl="node4" presStyleIdx="8" presStyleCnt="14"/>
      <dgm:spPr/>
    </dgm:pt>
    <dgm:pt modelId="{55CC6943-428D-431D-BC9C-7F4E640B1D4B}" type="pres">
      <dgm:prSet presAssocID="{2B83D109-A537-4CA5-8AFF-C01C3253765C}" presName="hierChild4" presStyleCnt="0"/>
      <dgm:spPr/>
    </dgm:pt>
    <dgm:pt modelId="{AC215C8F-7047-4C73-A9CA-AE851126177A}" type="pres">
      <dgm:prSet presAssocID="{2B83D109-A537-4CA5-8AFF-C01C3253765C}" presName="hierChild5" presStyleCnt="0"/>
      <dgm:spPr/>
    </dgm:pt>
    <dgm:pt modelId="{3F14437F-1AB4-42CB-8D07-8F9CDB6424A2}" type="pres">
      <dgm:prSet presAssocID="{7AFC1CE7-83AE-4146-B9C8-2DC3AB95ADC1}" presName="hierChild5" presStyleCnt="0"/>
      <dgm:spPr/>
    </dgm:pt>
    <dgm:pt modelId="{8E62D83A-F73D-470E-8828-CE7FE592BC93}" type="pres">
      <dgm:prSet presAssocID="{43AF15BC-700C-41AD-8B60-580BDF4EFA2B}" presName="Name37" presStyleLbl="parChTrans1D4" presStyleIdx="9" presStyleCnt="14"/>
      <dgm:spPr/>
    </dgm:pt>
    <dgm:pt modelId="{450AA94F-E8F3-470A-BF60-4CE60659AEB5}" type="pres">
      <dgm:prSet presAssocID="{71218EFA-D3E0-400B-AA6E-6A1A93CEE32E}" presName="hierRoot2" presStyleCnt="0">
        <dgm:presLayoutVars>
          <dgm:hierBranch val="init"/>
        </dgm:presLayoutVars>
      </dgm:prSet>
      <dgm:spPr/>
    </dgm:pt>
    <dgm:pt modelId="{B0BDD86A-4C48-40B6-B01B-8CA2EF74CD2D}" type="pres">
      <dgm:prSet presAssocID="{71218EFA-D3E0-400B-AA6E-6A1A93CEE32E}" presName="rootComposite" presStyleCnt="0"/>
      <dgm:spPr/>
    </dgm:pt>
    <dgm:pt modelId="{89225874-EE26-4DA4-B1A4-83C7D2844B91}" type="pres">
      <dgm:prSet presAssocID="{71218EFA-D3E0-400B-AA6E-6A1A93CEE32E}" presName="rootText" presStyleLbl="node4" presStyleIdx="9" presStyleCnt="14">
        <dgm:presLayoutVars>
          <dgm:chPref val="3"/>
        </dgm:presLayoutVars>
      </dgm:prSet>
      <dgm:spPr/>
    </dgm:pt>
    <dgm:pt modelId="{2939CBA4-EFD5-4ABF-A59F-C6487ADCB46B}" type="pres">
      <dgm:prSet presAssocID="{71218EFA-D3E0-400B-AA6E-6A1A93CEE32E}" presName="rootConnector" presStyleLbl="node4" presStyleIdx="9" presStyleCnt="14"/>
      <dgm:spPr/>
    </dgm:pt>
    <dgm:pt modelId="{3E71A31F-C771-4A81-94F9-8244758DACF8}" type="pres">
      <dgm:prSet presAssocID="{71218EFA-D3E0-400B-AA6E-6A1A93CEE32E}" presName="hierChild4" presStyleCnt="0"/>
      <dgm:spPr/>
    </dgm:pt>
    <dgm:pt modelId="{6C50A1E5-67DF-40AB-B7E0-9283C7098122}" type="pres">
      <dgm:prSet presAssocID="{246A55B8-9CD9-46E7-B409-A1B7CE8346FF}" presName="Name37" presStyleLbl="parChTrans1D4" presStyleIdx="10" presStyleCnt="14"/>
      <dgm:spPr/>
    </dgm:pt>
    <dgm:pt modelId="{3ADC5C21-103A-4E19-A417-110183872ECA}" type="pres">
      <dgm:prSet presAssocID="{4EDBCEF0-CC1D-4622-9DA0-03E9C35DDD4F}" presName="hierRoot2" presStyleCnt="0">
        <dgm:presLayoutVars>
          <dgm:hierBranch val="init"/>
        </dgm:presLayoutVars>
      </dgm:prSet>
      <dgm:spPr/>
    </dgm:pt>
    <dgm:pt modelId="{ED3950B4-2C9B-48BB-B8C6-2B04093A9F38}" type="pres">
      <dgm:prSet presAssocID="{4EDBCEF0-CC1D-4622-9DA0-03E9C35DDD4F}" presName="rootComposite" presStyleCnt="0"/>
      <dgm:spPr/>
    </dgm:pt>
    <dgm:pt modelId="{DD40FADE-7871-4251-8C6C-AE32648DBFCE}" type="pres">
      <dgm:prSet presAssocID="{4EDBCEF0-CC1D-4622-9DA0-03E9C35DDD4F}" presName="rootText" presStyleLbl="node4" presStyleIdx="10" presStyleCnt="14">
        <dgm:presLayoutVars>
          <dgm:chPref val="3"/>
        </dgm:presLayoutVars>
      </dgm:prSet>
      <dgm:spPr/>
    </dgm:pt>
    <dgm:pt modelId="{26EEEEB1-76B5-412F-B366-739BDD83504A}" type="pres">
      <dgm:prSet presAssocID="{4EDBCEF0-CC1D-4622-9DA0-03E9C35DDD4F}" presName="rootConnector" presStyleLbl="node4" presStyleIdx="10" presStyleCnt="14"/>
      <dgm:spPr/>
    </dgm:pt>
    <dgm:pt modelId="{7B41DF47-CDEE-4DEB-B24A-4EFD7BA24ADE}" type="pres">
      <dgm:prSet presAssocID="{4EDBCEF0-CC1D-4622-9DA0-03E9C35DDD4F}" presName="hierChild4" presStyleCnt="0"/>
      <dgm:spPr/>
    </dgm:pt>
    <dgm:pt modelId="{DBC06623-E9DF-4D9D-9B84-51913A782DE7}" type="pres">
      <dgm:prSet presAssocID="{4EDBCEF0-CC1D-4622-9DA0-03E9C35DDD4F}" presName="hierChild5" presStyleCnt="0"/>
      <dgm:spPr/>
    </dgm:pt>
    <dgm:pt modelId="{C16932BE-0D66-4839-8A0F-072C8E6EAAEA}" type="pres">
      <dgm:prSet presAssocID="{001AC4A2-14A5-4BA4-9314-622185EE782C}" presName="Name37" presStyleLbl="parChTrans1D4" presStyleIdx="11" presStyleCnt="14"/>
      <dgm:spPr/>
    </dgm:pt>
    <dgm:pt modelId="{18B82A56-B8CE-40B2-9222-7165782BB84E}" type="pres">
      <dgm:prSet presAssocID="{EDC60EE2-D0C5-4157-842D-50FCF8A406EF}" presName="hierRoot2" presStyleCnt="0">
        <dgm:presLayoutVars>
          <dgm:hierBranch val="init"/>
        </dgm:presLayoutVars>
      </dgm:prSet>
      <dgm:spPr/>
    </dgm:pt>
    <dgm:pt modelId="{A2AE319D-5D71-438C-8712-C7CEC08B60EB}" type="pres">
      <dgm:prSet presAssocID="{EDC60EE2-D0C5-4157-842D-50FCF8A406EF}" presName="rootComposite" presStyleCnt="0"/>
      <dgm:spPr/>
    </dgm:pt>
    <dgm:pt modelId="{205C1DE1-AFB8-4C5C-9F9C-E8093E596E39}" type="pres">
      <dgm:prSet presAssocID="{EDC60EE2-D0C5-4157-842D-50FCF8A406EF}" presName="rootText" presStyleLbl="node4" presStyleIdx="11" presStyleCnt="14">
        <dgm:presLayoutVars>
          <dgm:chPref val="3"/>
        </dgm:presLayoutVars>
      </dgm:prSet>
      <dgm:spPr/>
    </dgm:pt>
    <dgm:pt modelId="{07FF4F01-1E1D-4113-BE9C-480922E4B92E}" type="pres">
      <dgm:prSet presAssocID="{EDC60EE2-D0C5-4157-842D-50FCF8A406EF}" presName="rootConnector" presStyleLbl="node4" presStyleIdx="11" presStyleCnt="14"/>
      <dgm:spPr/>
    </dgm:pt>
    <dgm:pt modelId="{10A2A56A-8DBB-44AA-AC8B-FDF64CF594E0}" type="pres">
      <dgm:prSet presAssocID="{EDC60EE2-D0C5-4157-842D-50FCF8A406EF}" presName="hierChild4" presStyleCnt="0"/>
      <dgm:spPr/>
    </dgm:pt>
    <dgm:pt modelId="{BC119C48-E782-44E7-B694-A173AC3E4701}" type="pres">
      <dgm:prSet presAssocID="{EDC60EE2-D0C5-4157-842D-50FCF8A406EF}" presName="hierChild5" presStyleCnt="0"/>
      <dgm:spPr/>
    </dgm:pt>
    <dgm:pt modelId="{BB5C137C-D7B9-404F-86DF-EA4F3936CD93}" type="pres">
      <dgm:prSet presAssocID="{71218EFA-D3E0-400B-AA6E-6A1A93CEE32E}" presName="hierChild5" presStyleCnt="0"/>
      <dgm:spPr/>
    </dgm:pt>
    <dgm:pt modelId="{43E15527-371D-45C7-B2A5-022C15677FC1}" type="pres">
      <dgm:prSet presAssocID="{C4976F47-3BD4-43AC-8B28-CB3A7B017610}" presName="hierChild5" presStyleCnt="0"/>
      <dgm:spPr/>
    </dgm:pt>
    <dgm:pt modelId="{7ECF3FD7-1568-41CC-A9D2-1A58297C78F8}" type="pres">
      <dgm:prSet presAssocID="{FF48DCE4-C997-432B-8CC9-023187E7DF49}" presName="Name37" presStyleLbl="parChTrans1D3" presStyleIdx="2" presStyleCnt="16"/>
      <dgm:spPr/>
    </dgm:pt>
    <dgm:pt modelId="{98ACE976-0F60-4B59-BE6E-D67698F36FE9}" type="pres">
      <dgm:prSet presAssocID="{3167B6A7-A820-41B1-9726-A077CF4451FD}" presName="hierRoot2" presStyleCnt="0">
        <dgm:presLayoutVars>
          <dgm:hierBranch val="init"/>
        </dgm:presLayoutVars>
      </dgm:prSet>
      <dgm:spPr/>
    </dgm:pt>
    <dgm:pt modelId="{20345504-2501-40AE-A9C5-6A96A810AF97}" type="pres">
      <dgm:prSet presAssocID="{3167B6A7-A820-41B1-9726-A077CF4451FD}" presName="rootComposite" presStyleCnt="0"/>
      <dgm:spPr/>
    </dgm:pt>
    <dgm:pt modelId="{D47DAA49-DA64-4A27-89AD-A2B1F98325F4}" type="pres">
      <dgm:prSet presAssocID="{3167B6A7-A820-41B1-9726-A077CF4451FD}" presName="rootText" presStyleLbl="node3" presStyleIdx="2" presStyleCnt="16">
        <dgm:presLayoutVars>
          <dgm:chPref val="3"/>
        </dgm:presLayoutVars>
      </dgm:prSet>
      <dgm:spPr/>
    </dgm:pt>
    <dgm:pt modelId="{159BD8AB-3EED-4858-AEA3-9B561CFB47FC}" type="pres">
      <dgm:prSet presAssocID="{3167B6A7-A820-41B1-9726-A077CF4451FD}" presName="rootConnector" presStyleLbl="node3" presStyleIdx="2" presStyleCnt="16"/>
      <dgm:spPr/>
    </dgm:pt>
    <dgm:pt modelId="{074681DA-31AC-42AD-98D2-61E1D9D16480}" type="pres">
      <dgm:prSet presAssocID="{3167B6A7-A820-41B1-9726-A077CF4451FD}" presName="hierChild4" presStyleCnt="0"/>
      <dgm:spPr/>
    </dgm:pt>
    <dgm:pt modelId="{EEFDD4D7-5B46-4A96-9F31-B524643CE322}" type="pres">
      <dgm:prSet presAssocID="{A07B478B-D4C5-42E7-A0C5-8875BABEBBF0}" presName="Name37" presStyleLbl="parChTrans1D4" presStyleIdx="12" presStyleCnt="14"/>
      <dgm:spPr/>
    </dgm:pt>
    <dgm:pt modelId="{3E196A9A-04A5-4F6D-861E-50047075BE1B}" type="pres">
      <dgm:prSet presAssocID="{A6B5CEEE-2E1D-45D3-94A4-82C04E667671}" presName="hierRoot2" presStyleCnt="0">
        <dgm:presLayoutVars>
          <dgm:hierBranch val="init"/>
        </dgm:presLayoutVars>
      </dgm:prSet>
      <dgm:spPr/>
    </dgm:pt>
    <dgm:pt modelId="{9C676287-B5F8-4F51-AD04-1231047F8BEA}" type="pres">
      <dgm:prSet presAssocID="{A6B5CEEE-2E1D-45D3-94A4-82C04E667671}" presName="rootComposite" presStyleCnt="0"/>
      <dgm:spPr/>
    </dgm:pt>
    <dgm:pt modelId="{F45F0748-36DF-4001-BFF1-2B9DE74D4E14}" type="pres">
      <dgm:prSet presAssocID="{A6B5CEEE-2E1D-45D3-94A4-82C04E667671}" presName="rootText" presStyleLbl="node4" presStyleIdx="12" presStyleCnt="14" custLinFactY="49819" custLinFactNeighborX="-2121" custLinFactNeighborY="100000">
        <dgm:presLayoutVars>
          <dgm:chPref val="3"/>
        </dgm:presLayoutVars>
      </dgm:prSet>
      <dgm:spPr/>
    </dgm:pt>
    <dgm:pt modelId="{1681E7E3-48EF-41FD-8BDC-D0B14A5DDEFF}" type="pres">
      <dgm:prSet presAssocID="{A6B5CEEE-2E1D-45D3-94A4-82C04E667671}" presName="rootConnector" presStyleLbl="node4" presStyleIdx="12" presStyleCnt="14"/>
      <dgm:spPr/>
    </dgm:pt>
    <dgm:pt modelId="{5E7A49AB-F0BC-4C2B-A667-11A7669AD111}" type="pres">
      <dgm:prSet presAssocID="{A6B5CEEE-2E1D-45D3-94A4-82C04E667671}" presName="hierChild4" presStyleCnt="0"/>
      <dgm:spPr/>
    </dgm:pt>
    <dgm:pt modelId="{D10BAD4C-F459-4442-B742-3993CF4A9930}" type="pres">
      <dgm:prSet presAssocID="{A6B5CEEE-2E1D-45D3-94A4-82C04E667671}" presName="hierChild5" presStyleCnt="0"/>
      <dgm:spPr/>
    </dgm:pt>
    <dgm:pt modelId="{66FDF269-3639-4005-AE8F-7FEB9EDEEAC9}" type="pres">
      <dgm:prSet presAssocID="{B0BDC07D-F29D-467E-8FDE-D27D56083C91}" presName="Name37" presStyleLbl="parChTrans1D4" presStyleIdx="13" presStyleCnt="14"/>
      <dgm:spPr/>
    </dgm:pt>
    <dgm:pt modelId="{6DAFE12D-8B81-4796-9DC6-D78407558599}" type="pres">
      <dgm:prSet presAssocID="{96F9C9F1-5A18-42C9-BD1C-B70FE4057E4E}" presName="hierRoot2" presStyleCnt="0">
        <dgm:presLayoutVars>
          <dgm:hierBranch val="init"/>
        </dgm:presLayoutVars>
      </dgm:prSet>
      <dgm:spPr/>
    </dgm:pt>
    <dgm:pt modelId="{FA53D77A-AB2C-4571-8C1E-10BF19847A7F}" type="pres">
      <dgm:prSet presAssocID="{96F9C9F1-5A18-42C9-BD1C-B70FE4057E4E}" presName="rootComposite" presStyleCnt="0"/>
      <dgm:spPr/>
    </dgm:pt>
    <dgm:pt modelId="{40812AD2-1134-4C81-840F-06B2900E2054}" type="pres">
      <dgm:prSet presAssocID="{96F9C9F1-5A18-42C9-BD1C-B70FE4057E4E}" presName="rootText" presStyleLbl="node4" presStyleIdx="13" presStyleCnt="14" custLinFactY="49819" custLinFactNeighborX="-2121" custLinFactNeighborY="100000">
        <dgm:presLayoutVars>
          <dgm:chPref val="3"/>
        </dgm:presLayoutVars>
      </dgm:prSet>
      <dgm:spPr/>
    </dgm:pt>
    <dgm:pt modelId="{A112004F-46EA-4C66-80C1-7BAC61DECC8F}" type="pres">
      <dgm:prSet presAssocID="{96F9C9F1-5A18-42C9-BD1C-B70FE4057E4E}" presName="rootConnector" presStyleLbl="node4" presStyleIdx="13" presStyleCnt="14"/>
      <dgm:spPr/>
    </dgm:pt>
    <dgm:pt modelId="{2564DACD-D476-45FE-B1C0-0345BA8BB403}" type="pres">
      <dgm:prSet presAssocID="{96F9C9F1-5A18-42C9-BD1C-B70FE4057E4E}" presName="hierChild4" presStyleCnt="0"/>
      <dgm:spPr/>
    </dgm:pt>
    <dgm:pt modelId="{8D616E16-074E-40C0-BC10-5F9F15F53B7E}" type="pres">
      <dgm:prSet presAssocID="{96F9C9F1-5A18-42C9-BD1C-B70FE4057E4E}" presName="hierChild5" presStyleCnt="0"/>
      <dgm:spPr/>
    </dgm:pt>
    <dgm:pt modelId="{70014A6A-B2C7-4521-8470-C54760DB6C76}" type="pres">
      <dgm:prSet presAssocID="{3167B6A7-A820-41B1-9726-A077CF4451FD}" presName="hierChild5" presStyleCnt="0"/>
      <dgm:spPr/>
    </dgm:pt>
    <dgm:pt modelId="{EA1E04F3-1DAA-4689-9801-80E604E7EB9F}" type="pres">
      <dgm:prSet presAssocID="{F3912494-30C9-4347-BD98-0420CE03FC3C}" presName="hierChild5" presStyleCnt="0"/>
      <dgm:spPr/>
    </dgm:pt>
    <dgm:pt modelId="{AB5D7476-D02F-479B-AA6C-B47DC32A8CE5}" type="pres">
      <dgm:prSet presAssocID="{F594AA07-B813-4CFA-86F3-31FDAC28F003}" presName="Name37" presStyleLbl="parChTrans1D2" presStyleIdx="1" presStyleCnt="7"/>
      <dgm:spPr/>
    </dgm:pt>
    <dgm:pt modelId="{76193ECC-A69F-4512-805E-7F08FC8E17A9}" type="pres">
      <dgm:prSet presAssocID="{A851A6A4-BA9B-4A64-82F1-5F696782003D}" presName="hierRoot2" presStyleCnt="0">
        <dgm:presLayoutVars>
          <dgm:hierBranch val="init"/>
        </dgm:presLayoutVars>
      </dgm:prSet>
      <dgm:spPr/>
    </dgm:pt>
    <dgm:pt modelId="{C96A9F6A-2A35-4096-84F5-AA71AE49403C}" type="pres">
      <dgm:prSet presAssocID="{A851A6A4-BA9B-4A64-82F1-5F696782003D}" presName="rootComposite" presStyleCnt="0"/>
      <dgm:spPr/>
    </dgm:pt>
    <dgm:pt modelId="{5F591DA2-E426-49B1-9089-F6B188ACC196}" type="pres">
      <dgm:prSet presAssocID="{A851A6A4-BA9B-4A64-82F1-5F696782003D}" presName="rootText" presStyleLbl="node2" presStyleIdx="1" presStyleCnt="7">
        <dgm:presLayoutVars>
          <dgm:chPref val="3"/>
        </dgm:presLayoutVars>
      </dgm:prSet>
      <dgm:spPr/>
    </dgm:pt>
    <dgm:pt modelId="{7FCFA3FB-A7EE-497A-B052-4BAEE2257A10}" type="pres">
      <dgm:prSet presAssocID="{A851A6A4-BA9B-4A64-82F1-5F696782003D}" presName="rootConnector" presStyleLbl="node2" presStyleIdx="1" presStyleCnt="7"/>
      <dgm:spPr/>
    </dgm:pt>
    <dgm:pt modelId="{1DE73E8C-46A1-421F-B05F-CF9CA2D88706}" type="pres">
      <dgm:prSet presAssocID="{A851A6A4-BA9B-4A64-82F1-5F696782003D}" presName="hierChild4" presStyleCnt="0"/>
      <dgm:spPr/>
    </dgm:pt>
    <dgm:pt modelId="{68C303C0-3061-4CE0-A378-BFDB2191BF6E}" type="pres">
      <dgm:prSet presAssocID="{CE21DB37-33E5-48A4-ABF0-3BE668E3F9D8}" presName="Name37" presStyleLbl="parChTrans1D3" presStyleIdx="3" presStyleCnt="16"/>
      <dgm:spPr/>
    </dgm:pt>
    <dgm:pt modelId="{9EBEB855-FFC0-46A9-A7A3-F57DC51A35A9}" type="pres">
      <dgm:prSet presAssocID="{B42998E2-1E0E-4ED3-8A96-A4D200E6D673}" presName="hierRoot2" presStyleCnt="0">
        <dgm:presLayoutVars>
          <dgm:hierBranch val="init"/>
        </dgm:presLayoutVars>
      </dgm:prSet>
      <dgm:spPr/>
    </dgm:pt>
    <dgm:pt modelId="{FD21DC86-32CF-4F11-B0AA-93D6DAB7E5BD}" type="pres">
      <dgm:prSet presAssocID="{B42998E2-1E0E-4ED3-8A96-A4D200E6D673}" presName="rootComposite" presStyleCnt="0"/>
      <dgm:spPr/>
    </dgm:pt>
    <dgm:pt modelId="{3B3BCFBD-B70E-4874-9D03-0E186C8773E8}" type="pres">
      <dgm:prSet presAssocID="{B42998E2-1E0E-4ED3-8A96-A4D200E6D673}" presName="rootText" presStyleLbl="node3" presStyleIdx="3" presStyleCnt="16" custLinFactNeighborX="-500" custLinFactNeighborY="-2118">
        <dgm:presLayoutVars>
          <dgm:chPref val="3"/>
        </dgm:presLayoutVars>
      </dgm:prSet>
      <dgm:spPr/>
    </dgm:pt>
    <dgm:pt modelId="{B2FDB843-BB19-43FA-B6E2-A58E2DF3C546}" type="pres">
      <dgm:prSet presAssocID="{B42998E2-1E0E-4ED3-8A96-A4D200E6D673}" presName="rootConnector" presStyleLbl="node3" presStyleIdx="3" presStyleCnt="16"/>
      <dgm:spPr/>
    </dgm:pt>
    <dgm:pt modelId="{717B14C3-E29D-4DDA-B716-1F2A544C788A}" type="pres">
      <dgm:prSet presAssocID="{B42998E2-1E0E-4ED3-8A96-A4D200E6D673}" presName="hierChild4" presStyleCnt="0"/>
      <dgm:spPr/>
    </dgm:pt>
    <dgm:pt modelId="{CC68119C-E474-4F26-A03A-4BA699D15394}" type="pres">
      <dgm:prSet presAssocID="{B42998E2-1E0E-4ED3-8A96-A4D200E6D673}" presName="hierChild5" presStyleCnt="0"/>
      <dgm:spPr/>
    </dgm:pt>
    <dgm:pt modelId="{C2FCA513-2538-40AA-8B2D-04AC0F05C40F}" type="pres">
      <dgm:prSet presAssocID="{E11D9B35-0970-4C9E-99C5-DA286FBB7330}" presName="Name37" presStyleLbl="parChTrans1D3" presStyleIdx="4" presStyleCnt="16"/>
      <dgm:spPr/>
    </dgm:pt>
    <dgm:pt modelId="{4FDDEA30-B252-449F-B132-0739F4C6C6ED}" type="pres">
      <dgm:prSet presAssocID="{520FCF47-16BD-4729-B85C-766359734B97}" presName="hierRoot2" presStyleCnt="0">
        <dgm:presLayoutVars>
          <dgm:hierBranch val="init"/>
        </dgm:presLayoutVars>
      </dgm:prSet>
      <dgm:spPr/>
    </dgm:pt>
    <dgm:pt modelId="{7E283AC9-E13E-489E-B5EF-7E10D8E50250}" type="pres">
      <dgm:prSet presAssocID="{520FCF47-16BD-4729-B85C-766359734B97}" presName="rootComposite" presStyleCnt="0"/>
      <dgm:spPr/>
    </dgm:pt>
    <dgm:pt modelId="{062CBB40-AE60-44F4-8375-47D1A3B00AFF}" type="pres">
      <dgm:prSet presAssocID="{520FCF47-16BD-4729-B85C-766359734B97}" presName="rootText" presStyleLbl="node3" presStyleIdx="4" presStyleCnt="16" custLinFactNeighborX="-500" custLinFactNeighborY="-2118">
        <dgm:presLayoutVars>
          <dgm:chPref val="3"/>
        </dgm:presLayoutVars>
      </dgm:prSet>
      <dgm:spPr/>
    </dgm:pt>
    <dgm:pt modelId="{1AC0F0B6-0236-4ADF-A68C-6B1BF14CAD20}" type="pres">
      <dgm:prSet presAssocID="{520FCF47-16BD-4729-B85C-766359734B97}" presName="rootConnector" presStyleLbl="node3" presStyleIdx="4" presStyleCnt="16"/>
      <dgm:spPr/>
    </dgm:pt>
    <dgm:pt modelId="{4ED487EC-695E-44F1-856C-672A9FD6DA22}" type="pres">
      <dgm:prSet presAssocID="{520FCF47-16BD-4729-B85C-766359734B97}" presName="hierChild4" presStyleCnt="0"/>
      <dgm:spPr/>
    </dgm:pt>
    <dgm:pt modelId="{3A17F1BB-CFEE-43B7-AE24-5EA6C3A93E7F}" type="pres">
      <dgm:prSet presAssocID="{520FCF47-16BD-4729-B85C-766359734B97}" presName="hierChild5" presStyleCnt="0"/>
      <dgm:spPr/>
    </dgm:pt>
    <dgm:pt modelId="{E751EBCF-976C-4F0E-A6F6-4D3DCCA6EF28}" type="pres">
      <dgm:prSet presAssocID="{B85998EF-6BEF-466B-895A-D5CA9E61FFFC}" presName="Name37" presStyleLbl="parChTrans1D3" presStyleIdx="5" presStyleCnt="16"/>
      <dgm:spPr/>
    </dgm:pt>
    <dgm:pt modelId="{6112D61A-8DB7-40B0-A339-D0C9543B0166}" type="pres">
      <dgm:prSet presAssocID="{798692A4-2D2D-4C3E-8D0E-E0FD96543BE0}" presName="hierRoot2" presStyleCnt="0">
        <dgm:presLayoutVars>
          <dgm:hierBranch val="init"/>
        </dgm:presLayoutVars>
      </dgm:prSet>
      <dgm:spPr/>
    </dgm:pt>
    <dgm:pt modelId="{1B052170-90F6-44E2-9BC5-C0810458B806}" type="pres">
      <dgm:prSet presAssocID="{798692A4-2D2D-4C3E-8D0E-E0FD96543BE0}" presName="rootComposite" presStyleCnt="0"/>
      <dgm:spPr/>
    </dgm:pt>
    <dgm:pt modelId="{E7AB683B-7C20-4C52-B57F-54D60E9EB870}" type="pres">
      <dgm:prSet presAssocID="{798692A4-2D2D-4C3E-8D0E-E0FD96543BE0}" presName="rootText" presStyleLbl="node3" presStyleIdx="5" presStyleCnt="16" custLinFactNeighborX="-500" custLinFactNeighborY="-2118">
        <dgm:presLayoutVars>
          <dgm:chPref val="3"/>
        </dgm:presLayoutVars>
      </dgm:prSet>
      <dgm:spPr/>
    </dgm:pt>
    <dgm:pt modelId="{73918E12-BA1C-40FD-A637-CD077F268997}" type="pres">
      <dgm:prSet presAssocID="{798692A4-2D2D-4C3E-8D0E-E0FD96543BE0}" presName="rootConnector" presStyleLbl="node3" presStyleIdx="5" presStyleCnt="16"/>
      <dgm:spPr/>
    </dgm:pt>
    <dgm:pt modelId="{0C9DDC32-DA43-45AD-B6C1-3AE7B93FE1E5}" type="pres">
      <dgm:prSet presAssocID="{798692A4-2D2D-4C3E-8D0E-E0FD96543BE0}" presName="hierChild4" presStyleCnt="0"/>
      <dgm:spPr/>
    </dgm:pt>
    <dgm:pt modelId="{4BE3B7A3-0E91-4B11-881C-17F8F061EE59}" type="pres">
      <dgm:prSet presAssocID="{798692A4-2D2D-4C3E-8D0E-E0FD96543BE0}" presName="hierChild5" presStyleCnt="0"/>
      <dgm:spPr/>
    </dgm:pt>
    <dgm:pt modelId="{E9EF009A-D9DD-4907-8DD1-617018239E25}" type="pres">
      <dgm:prSet presAssocID="{A851A6A4-BA9B-4A64-82F1-5F696782003D}" presName="hierChild5" presStyleCnt="0"/>
      <dgm:spPr/>
    </dgm:pt>
    <dgm:pt modelId="{9CC0D4B9-3F59-4825-8A3E-8BAAAEB90957}" type="pres">
      <dgm:prSet presAssocID="{5DCB5A78-96F3-49BF-A728-609282B46B7F}" presName="Name37" presStyleLbl="parChTrans1D2" presStyleIdx="2" presStyleCnt="7"/>
      <dgm:spPr/>
    </dgm:pt>
    <dgm:pt modelId="{74211C7C-D4B9-40A1-B6DF-9575B933A8FC}" type="pres">
      <dgm:prSet presAssocID="{BD433035-4F0F-4BA0-A441-C190CA5C9243}" presName="hierRoot2" presStyleCnt="0">
        <dgm:presLayoutVars>
          <dgm:hierBranch val="init"/>
        </dgm:presLayoutVars>
      </dgm:prSet>
      <dgm:spPr/>
    </dgm:pt>
    <dgm:pt modelId="{1DEA8297-6E97-4091-AE64-8D1FE76FB376}" type="pres">
      <dgm:prSet presAssocID="{BD433035-4F0F-4BA0-A441-C190CA5C9243}" presName="rootComposite" presStyleCnt="0"/>
      <dgm:spPr/>
    </dgm:pt>
    <dgm:pt modelId="{FC914417-1182-43E4-9C09-6A50B296F7F8}" type="pres">
      <dgm:prSet presAssocID="{BD433035-4F0F-4BA0-A441-C190CA5C9243}" presName="rootText" presStyleLbl="node2" presStyleIdx="2" presStyleCnt="7">
        <dgm:presLayoutVars>
          <dgm:chPref val="3"/>
        </dgm:presLayoutVars>
      </dgm:prSet>
      <dgm:spPr/>
    </dgm:pt>
    <dgm:pt modelId="{5DF8D942-48C5-4B23-9A6D-A7FB5463CC22}" type="pres">
      <dgm:prSet presAssocID="{BD433035-4F0F-4BA0-A441-C190CA5C9243}" presName="rootConnector" presStyleLbl="node2" presStyleIdx="2" presStyleCnt="7"/>
      <dgm:spPr/>
    </dgm:pt>
    <dgm:pt modelId="{8DD907E4-71F7-412A-B52E-47B262E4E098}" type="pres">
      <dgm:prSet presAssocID="{BD433035-4F0F-4BA0-A441-C190CA5C9243}" presName="hierChild4" presStyleCnt="0"/>
      <dgm:spPr/>
    </dgm:pt>
    <dgm:pt modelId="{08D18D1D-944C-4920-ACE7-368A6DC7D5C0}" type="pres">
      <dgm:prSet presAssocID="{8886F026-7FAF-4D73-9958-C4D8BC5F854A}" presName="Name37" presStyleLbl="parChTrans1D3" presStyleIdx="6" presStyleCnt="16"/>
      <dgm:spPr/>
    </dgm:pt>
    <dgm:pt modelId="{568F88A1-FAB3-4DE2-900A-9EE99302CEE8}" type="pres">
      <dgm:prSet presAssocID="{ED2B1C29-8CEC-4EFF-BCC1-BB405849F58D}" presName="hierRoot2" presStyleCnt="0">
        <dgm:presLayoutVars>
          <dgm:hierBranch val="init"/>
        </dgm:presLayoutVars>
      </dgm:prSet>
      <dgm:spPr/>
    </dgm:pt>
    <dgm:pt modelId="{99C49E13-8BF8-4283-9975-84D8C22E9B6B}" type="pres">
      <dgm:prSet presAssocID="{ED2B1C29-8CEC-4EFF-BCC1-BB405849F58D}" presName="rootComposite" presStyleCnt="0"/>
      <dgm:spPr/>
    </dgm:pt>
    <dgm:pt modelId="{4AD56878-F2E4-448D-B9C9-BCB4923C56C6}" type="pres">
      <dgm:prSet presAssocID="{ED2B1C29-8CEC-4EFF-BCC1-BB405849F58D}" presName="rootText" presStyleLbl="node3" presStyleIdx="6" presStyleCnt="16" custLinFactNeighborX="-500" custLinFactNeighborY="-2118">
        <dgm:presLayoutVars>
          <dgm:chPref val="3"/>
        </dgm:presLayoutVars>
      </dgm:prSet>
      <dgm:spPr/>
    </dgm:pt>
    <dgm:pt modelId="{85BD2CC0-9AF4-439F-94F4-3E3BE7EA4E36}" type="pres">
      <dgm:prSet presAssocID="{ED2B1C29-8CEC-4EFF-BCC1-BB405849F58D}" presName="rootConnector" presStyleLbl="node3" presStyleIdx="6" presStyleCnt="16"/>
      <dgm:spPr/>
    </dgm:pt>
    <dgm:pt modelId="{7ED59925-5AC1-432B-B914-E45A7A243C1A}" type="pres">
      <dgm:prSet presAssocID="{ED2B1C29-8CEC-4EFF-BCC1-BB405849F58D}" presName="hierChild4" presStyleCnt="0"/>
      <dgm:spPr/>
    </dgm:pt>
    <dgm:pt modelId="{2E3967EB-2174-48DE-A728-F2450321ECC6}" type="pres">
      <dgm:prSet presAssocID="{ED2B1C29-8CEC-4EFF-BCC1-BB405849F58D}" presName="hierChild5" presStyleCnt="0"/>
      <dgm:spPr/>
    </dgm:pt>
    <dgm:pt modelId="{661EDCF9-0AA3-48C3-9007-A46B416F13C1}" type="pres">
      <dgm:prSet presAssocID="{F7DF26C2-BBCF-450F-AE02-ED74449A3511}" presName="Name37" presStyleLbl="parChTrans1D3" presStyleIdx="7" presStyleCnt="16"/>
      <dgm:spPr/>
    </dgm:pt>
    <dgm:pt modelId="{2C400094-E098-4B8F-8034-2C447AA8C798}" type="pres">
      <dgm:prSet presAssocID="{FEA4FBAC-5318-41F6-A063-A96B3B558BDA}" presName="hierRoot2" presStyleCnt="0">
        <dgm:presLayoutVars>
          <dgm:hierBranch val="init"/>
        </dgm:presLayoutVars>
      </dgm:prSet>
      <dgm:spPr/>
    </dgm:pt>
    <dgm:pt modelId="{AD343F0C-4EC9-4E3C-8DA8-8131078C7608}" type="pres">
      <dgm:prSet presAssocID="{FEA4FBAC-5318-41F6-A063-A96B3B558BDA}" presName="rootComposite" presStyleCnt="0"/>
      <dgm:spPr/>
    </dgm:pt>
    <dgm:pt modelId="{EB34B06E-238A-412F-8940-D8E5C734B7C7}" type="pres">
      <dgm:prSet presAssocID="{FEA4FBAC-5318-41F6-A063-A96B3B558BDA}" presName="rootText" presStyleLbl="node3" presStyleIdx="7" presStyleCnt="16" custLinFactNeighborX="-500" custLinFactNeighborY="-2118">
        <dgm:presLayoutVars>
          <dgm:chPref val="3"/>
        </dgm:presLayoutVars>
      </dgm:prSet>
      <dgm:spPr/>
    </dgm:pt>
    <dgm:pt modelId="{9E70AEF5-ECA8-4619-92B3-919B17BC2EDE}" type="pres">
      <dgm:prSet presAssocID="{FEA4FBAC-5318-41F6-A063-A96B3B558BDA}" presName="rootConnector" presStyleLbl="node3" presStyleIdx="7" presStyleCnt="16"/>
      <dgm:spPr/>
    </dgm:pt>
    <dgm:pt modelId="{89FE3D0B-E3D6-4790-9CBA-58DA47FF613F}" type="pres">
      <dgm:prSet presAssocID="{FEA4FBAC-5318-41F6-A063-A96B3B558BDA}" presName="hierChild4" presStyleCnt="0"/>
      <dgm:spPr/>
    </dgm:pt>
    <dgm:pt modelId="{4E929768-8677-413E-B470-D175861FE722}" type="pres">
      <dgm:prSet presAssocID="{FEA4FBAC-5318-41F6-A063-A96B3B558BDA}" presName="hierChild5" presStyleCnt="0"/>
      <dgm:spPr/>
    </dgm:pt>
    <dgm:pt modelId="{8BA6F67A-67F6-40BF-9FDD-5DB97A3844C6}" type="pres">
      <dgm:prSet presAssocID="{F73C5D71-7B38-423A-9A83-F89874B830DC}" presName="Name37" presStyleLbl="parChTrans1D3" presStyleIdx="8" presStyleCnt="16"/>
      <dgm:spPr/>
    </dgm:pt>
    <dgm:pt modelId="{EB2866E3-5167-4D86-BCB9-860A15EB4B1C}" type="pres">
      <dgm:prSet presAssocID="{BBB4E2F2-6036-4B8D-95B4-61D890210BFD}" presName="hierRoot2" presStyleCnt="0">
        <dgm:presLayoutVars>
          <dgm:hierBranch val="init"/>
        </dgm:presLayoutVars>
      </dgm:prSet>
      <dgm:spPr/>
    </dgm:pt>
    <dgm:pt modelId="{D0862DA3-F7AB-443B-BEBE-21FCBF68C666}" type="pres">
      <dgm:prSet presAssocID="{BBB4E2F2-6036-4B8D-95B4-61D890210BFD}" presName="rootComposite" presStyleCnt="0"/>
      <dgm:spPr/>
    </dgm:pt>
    <dgm:pt modelId="{B868BBF6-1240-4608-B44F-F017D2C907CA}" type="pres">
      <dgm:prSet presAssocID="{BBB4E2F2-6036-4B8D-95B4-61D890210BFD}" presName="rootText" presStyleLbl="node3" presStyleIdx="8" presStyleCnt="16" custLinFactNeighborX="-500" custLinFactNeighborY="-2118">
        <dgm:presLayoutVars>
          <dgm:chPref val="3"/>
        </dgm:presLayoutVars>
      </dgm:prSet>
      <dgm:spPr/>
    </dgm:pt>
    <dgm:pt modelId="{5A71F4D1-EEB6-46D3-A80E-FCEEFAA79D19}" type="pres">
      <dgm:prSet presAssocID="{BBB4E2F2-6036-4B8D-95B4-61D890210BFD}" presName="rootConnector" presStyleLbl="node3" presStyleIdx="8" presStyleCnt="16"/>
      <dgm:spPr/>
    </dgm:pt>
    <dgm:pt modelId="{8D9E565B-5761-4B10-8A22-77FA119E0966}" type="pres">
      <dgm:prSet presAssocID="{BBB4E2F2-6036-4B8D-95B4-61D890210BFD}" presName="hierChild4" presStyleCnt="0"/>
      <dgm:spPr/>
    </dgm:pt>
    <dgm:pt modelId="{A885E6A1-2670-4FE1-8039-A4C1ACADBE17}" type="pres">
      <dgm:prSet presAssocID="{BBB4E2F2-6036-4B8D-95B4-61D890210BFD}" presName="hierChild5" presStyleCnt="0"/>
      <dgm:spPr/>
    </dgm:pt>
    <dgm:pt modelId="{4757BA7F-2FC1-4E83-A939-5B973C7A3B13}" type="pres">
      <dgm:prSet presAssocID="{BD433035-4F0F-4BA0-A441-C190CA5C9243}" presName="hierChild5" presStyleCnt="0"/>
      <dgm:spPr/>
    </dgm:pt>
    <dgm:pt modelId="{F54C6320-1738-4F83-B413-94CDB85B0761}" type="pres">
      <dgm:prSet presAssocID="{B0947DA0-B201-488A-85D2-9C0C793CE69F}" presName="Name37" presStyleLbl="parChTrans1D2" presStyleIdx="3" presStyleCnt="7"/>
      <dgm:spPr/>
    </dgm:pt>
    <dgm:pt modelId="{EC361506-F5E8-4669-976D-14EBC64058D4}" type="pres">
      <dgm:prSet presAssocID="{78C0B4FC-7608-41A0-B92C-F0CFEAF1BCFA}" presName="hierRoot2" presStyleCnt="0">
        <dgm:presLayoutVars>
          <dgm:hierBranch val="init"/>
        </dgm:presLayoutVars>
      </dgm:prSet>
      <dgm:spPr/>
    </dgm:pt>
    <dgm:pt modelId="{4EAA3EA0-D4F3-448D-A899-599B32C95C25}" type="pres">
      <dgm:prSet presAssocID="{78C0B4FC-7608-41A0-B92C-F0CFEAF1BCFA}" presName="rootComposite" presStyleCnt="0"/>
      <dgm:spPr/>
    </dgm:pt>
    <dgm:pt modelId="{CEDE85F5-A7E1-4E81-8448-0E1235B22A12}" type="pres">
      <dgm:prSet presAssocID="{78C0B4FC-7608-41A0-B92C-F0CFEAF1BCFA}" presName="rootText" presStyleLbl="node2" presStyleIdx="3" presStyleCnt="7">
        <dgm:presLayoutVars>
          <dgm:chPref val="3"/>
        </dgm:presLayoutVars>
      </dgm:prSet>
      <dgm:spPr/>
    </dgm:pt>
    <dgm:pt modelId="{4DD52B6A-8AFE-4A70-8A04-0FB582FE5913}" type="pres">
      <dgm:prSet presAssocID="{78C0B4FC-7608-41A0-B92C-F0CFEAF1BCFA}" presName="rootConnector" presStyleLbl="node2" presStyleIdx="3" presStyleCnt="7"/>
      <dgm:spPr/>
    </dgm:pt>
    <dgm:pt modelId="{029969BB-FB2E-4782-AC8D-EEF9EC140E3B}" type="pres">
      <dgm:prSet presAssocID="{78C0B4FC-7608-41A0-B92C-F0CFEAF1BCFA}" presName="hierChild4" presStyleCnt="0"/>
      <dgm:spPr/>
    </dgm:pt>
    <dgm:pt modelId="{38AF51B3-D88F-4726-8D68-3F6BD42744EE}" type="pres">
      <dgm:prSet presAssocID="{B5638CF4-37F9-468B-9520-03E0E84368A4}" presName="Name37" presStyleLbl="parChTrans1D3" presStyleIdx="9" presStyleCnt="16"/>
      <dgm:spPr/>
    </dgm:pt>
    <dgm:pt modelId="{168E1964-D506-4D13-A26C-136F0124A0D3}" type="pres">
      <dgm:prSet presAssocID="{5424193C-E8B1-487C-B340-A90752585609}" presName="hierRoot2" presStyleCnt="0">
        <dgm:presLayoutVars>
          <dgm:hierBranch val="init"/>
        </dgm:presLayoutVars>
      </dgm:prSet>
      <dgm:spPr/>
    </dgm:pt>
    <dgm:pt modelId="{FA7C3DCE-D592-45C1-B028-42CA9C27BD77}" type="pres">
      <dgm:prSet presAssocID="{5424193C-E8B1-487C-B340-A90752585609}" presName="rootComposite" presStyleCnt="0"/>
      <dgm:spPr/>
    </dgm:pt>
    <dgm:pt modelId="{D240C67D-D638-4ACC-A727-2D20E9AD605A}" type="pres">
      <dgm:prSet presAssocID="{5424193C-E8B1-487C-B340-A90752585609}" presName="rootText" presStyleLbl="node3" presStyleIdx="9" presStyleCnt="16" custLinFactNeighborX="-500" custLinFactNeighborY="-2118">
        <dgm:presLayoutVars>
          <dgm:chPref val="3"/>
        </dgm:presLayoutVars>
      </dgm:prSet>
      <dgm:spPr/>
    </dgm:pt>
    <dgm:pt modelId="{80237010-E856-40D2-8B66-AD382352BE04}" type="pres">
      <dgm:prSet presAssocID="{5424193C-E8B1-487C-B340-A90752585609}" presName="rootConnector" presStyleLbl="node3" presStyleIdx="9" presStyleCnt="16"/>
      <dgm:spPr/>
    </dgm:pt>
    <dgm:pt modelId="{B6841E95-AD49-453C-A923-01BD5ABB5583}" type="pres">
      <dgm:prSet presAssocID="{5424193C-E8B1-487C-B340-A90752585609}" presName="hierChild4" presStyleCnt="0"/>
      <dgm:spPr/>
    </dgm:pt>
    <dgm:pt modelId="{7AB76C50-5546-415E-B246-8B0A35A8CA59}" type="pres">
      <dgm:prSet presAssocID="{5424193C-E8B1-487C-B340-A90752585609}" presName="hierChild5" presStyleCnt="0"/>
      <dgm:spPr/>
    </dgm:pt>
    <dgm:pt modelId="{4BE3C656-B789-474F-909A-DF55A6E732EF}" type="pres">
      <dgm:prSet presAssocID="{97DB0DE8-56EA-4984-9200-3AB6B4CC9FC7}" presName="Name37" presStyleLbl="parChTrans1D3" presStyleIdx="10" presStyleCnt="16"/>
      <dgm:spPr/>
    </dgm:pt>
    <dgm:pt modelId="{24741A27-40F8-4701-B40E-06B2741147C1}" type="pres">
      <dgm:prSet presAssocID="{CEB339B2-EE35-4DDE-9095-B0BE386D8822}" presName="hierRoot2" presStyleCnt="0">
        <dgm:presLayoutVars>
          <dgm:hierBranch val="init"/>
        </dgm:presLayoutVars>
      </dgm:prSet>
      <dgm:spPr/>
    </dgm:pt>
    <dgm:pt modelId="{0AC3C772-691D-44CF-BAAE-DBA3FE760DBC}" type="pres">
      <dgm:prSet presAssocID="{CEB339B2-EE35-4DDE-9095-B0BE386D8822}" presName="rootComposite" presStyleCnt="0"/>
      <dgm:spPr/>
    </dgm:pt>
    <dgm:pt modelId="{43A6584A-AB14-4445-962E-83479166A893}" type="pres">
      <dgm:prSet presAssocID="{CEB339B2-EE35-4DDE-9095-B0BE386D8822}" presName="rootText" presStyleLbl="node3" presStyleIdx="10" presStyleCnt="16" custLinFactNeighborX="-500" custLinFactNeighborY="-2118">
        <dgm:presLayoutVars>
          <dgm:chPref val="3"/>
        </dgm:presLayoutVars>
      </dgm:prSet>
      <dgm:spPr/>
    </dgm:pt>
    <dgm:pt modelId="{5903C20B-A8A9-4472-9A0B-4EBB7EB059FF}" type="pres">
      <dgm:prSet presAssocID="{CEB339B2-EE35-4DDE-9095-B0BE386D8822}" presName="rootConnector" presStyleLbl="node3" presStyleIdx="10" presStyleCnt="16"/>
      <dgm:spPr/>
    </dgm:pt>
    <dgm:pt modelId="{D3430614-F17F-41AF-B322-198D66FD255F}" type="pres">
      <dgm:prSet presAssocID="{CEB339B2-EE35-4DDE-9095-B0BE386D8822}" presName="hierChild4" presStyleCnt="0"/>
      <dgm:spPr/>
    </dgm:pt>
    <dgm:pt modelId="{F6A01FB9-E372-458E-9EAE-4E748FD8638F}" type="pres">
      <dgm:prSet presAssocID="{CEB339B2-EE35-4DDE-9095-B0BE386D8822}" presName="hierChild5" presStyleCnt="0"/>
      <dgm:spPr/>
    </dgm:pt>
    <dgm:pt modelId="{018121A9-3655-4913-BA49-3D66747BAE5E}" type="pres">
      <dgm:prSet presAssocID="{78C0B4FC-7608-41A0-B92C-F0CFEAF1BCFA}" presName="hierChild5" presStyleCnt="0"/>
      <dgm:spPr/>
    </dgm:pt>
    <dgm:pt modelId="{D5D5DC3D-99D1-4DED-B21A-4888EDE40C3C}" type="pres">
      <dgm:prSet presAssocID="{0C9AF641-960D-4D43-BB2C-21607794C2B0}" presName="Name37" presStyleLbl="parChTrans1D2" presStyleIdx="4" presStyleCnt="7"/>
      <dgm:spPr/>
    </dgm:pt>
    <dgm:pt modelId="{8A64478D-1E32-4DC2-A37C-CDD05C9280C1}" type="pres">
      <dgm:prSet presAssocID="{7BBFCBCF-5B97-4E31-B78C-9B13D53E11D8}" presName="hierRoot2" presStyleCnt="0">
        <dgm:presLayoutVars>
          <dgm:hierBranch val="init"/>
        </dgm:presLayoutVars>
      </dgm:prSet>
      <dgm:spPr/>
    </dgm:pt>
    <dgm:pt modelId="{DDA2B4B1-91A7-43C1-829C-62A80A72DE64}" type="pres">
      <dgm:prSet presAssocID="{7BBFCBCF-5B97-4E31-B78C-9B13D53E11D8}" presName="rootComposite" presStyleCnt="0"/>
      <dgm:spPr/>
    </dgm:pt>
    <dgm:pt modelId="{1C4A1577-961D-4AE0-921F-F26E253E0147}" type="pres">
      <dgm:prSet presAssocID="{7BBFCBCF-5B97-4E31-B78C-9B13D53E11D8}" presName="rootText" presStyleLbl="node2" presStyleIdx="4" presStyleCnt="7">
        <dgm:presLayoutVars>
          <dgm:chPref val="3"/>
        </dgm:presLayoutVars>
      </dgm:prSet>
      <dgm:spPr/>
    </dgm:pt>
    <dgm:pt modelId="{B1620E52-ED19-4323-BB5B-B24F0B425C36}" type="pres">
      <dgm:prSet presAssocID="{7BBFCBCF-5B97-4E31-B78C-9B13D53E11D8}" presName="rootConnector" presStyleLbl="node2" presStyleIdx="4" presStyleCnt="7"/>
      <dgm:spPr/>
    </dgm:pt>
    <dgm:pt modelId="{A1AEBA51-69D8-4B12-B046-890369D82D30}" type="pres">
      <dgm:prSet presAssocID="{7BBFCBCF-5B97-4E31-B78C-9B13D53E11D8}" presName="hierChild4" presStyleCnt="0"/>
      <dgm:spPr/>
    </dgm:pt>
    <dgm:pt modelId="{D4588ACC-AE0F-46BC-9569-4D1EE4F03016}" type="pres">
      <dgm:prSet presAssocID="{2B680A4B-E9EB-4D98-A33F-07691724C16A}" presName="Name37" presStyleLbl="parChTrans1D3" presStyleIdx="11" presStyleCnt="16"/>
      <dgm:spPr/>
    </dgm:pt>
    <dgm:pt modelId="{82A27056-3769-4436-95C2-B9E991D35149}" type="pres">
      <dgm:prSet presAssocID="{750FE7EE-F439-4CF3-BEC4-809C0EA73C14}" presName="hierRoot2" presStyleCnt="0">
        <dgm:presLayoutVars>
          <dgm:hierBranch val="init"/>
        </dgm:presLayoutVars>
      </dgm:prSet>
      <dgm:spPr/>
    </dgm:pt>
    <dgm:pt modelId="{47ABF70C-688B-42D6-B610-99FBFD6FD8B7}" type="pres">
      <dgm:prSet presAssocID="{750FE7EE-F439-4CF3-BEC4-809C0EA73C14}" presName="rootComposite" presStyleCnt="0"/>
      <dgm:spPr/>
    </dgm:pt>
    <dgm:pt modelId="{3F758D80-D731-468E-846D-3FA1B3E3A74A}" type="pres">
      <dgm:prSet presAssocID="{750FE7EE-F439-4CF3-BEC4-809C0EA73C14}" presName="rootText" presStyleLbl="node3" presStyleIdx="11" presStyleCnt="16" custLinFactNeighborX="-500" custLinFactNeighborY="-2118">
        <dgm:presLayoutVars>
          <dgm:chPref val="3"/>
        </dgm:presLayoutVars>
      </dgm:prSet>
      <dgm:spPr/>
    </dgm:pt>
    <dgm:pt modelId="{EEE382EF-4655-45C2-98C1-0F91B502C06E}" type="pres">
      <dgm:prSet presAssocID="{750FE7EE-F439-4CF3-BEC4-809C0EA73C14}" presName="rootConnector" presStyleLbl="node3" presStyleIdx="11" presStyleCnt="16"/>
      <dgm:spPr/>
    </dgm:pt>
    <dgm:pt modelId="{50729CC5-8323-4599-845B-1C8C4BDFD7F3}" type="pres">
      <dgm:prSet presAssocID="{750FE7EE-F439-4CF3-BEC4-809C0EA73C14}" presName="hierChild4" presStyleCnt="0"/>
      <dgm:spPr/>
    </dgm:pt>
    <dgm:pt modelId="{3B1F51FC-EAD7-4181-BCB5-5CC39FC85D98}" type="pres">
      <dgm:prSet presAssocID="{750FE7EE-F439-4CF3-BEC4-809C0EA73C14}" presName="hierChild5" presStyleCnt="0"/>
      <dgm:spPr/>
    </dgm:pt>
    <dgm:pt modelId="{2380895D-F14B-44BB-9536-A9F6D138E212}" type="pres">
      <dgm:prSet presAssocID="{47FB395E-9224-44C2-B526-F8E9C6A2008D}" presName="Name37" presStyleLbl="parChTrans1D3" presStyleIdx="12" presStyleCnt="16"/>
      <dgm:spPr/>
    </dgm:pt>
    <dgm:pt modelId="{B6819820-6E54-4E66-9BE5-7E8B6B956F44}" type="pres">
      <dgm:prSet presAssocID="{E89236C5-974A-4995-8BF5-66CFCC158943}" presName="hierRoot2" presStyleCnt="0">
        <dgm:presLayoutVars>
          <dgm:hierBranch val="init"/>
        </dgm:presLayoutVars>
      </dgm:prSet>
      <dgm:spPr/>
    </dgm:pt>
    <dgm:pt modelId="{5AB8E6C2-D8F2-451D-8FA3-9AE19843F04A}" type="pres">
      <dgm:prSet presAssocID="{E89236C5-974A-4995-8BF5-66CFCC158943}" presName="rootComposite" presStyleCnt="0"/>
      <dgm:spPr/>
    </dgm:pt>
    <dgm:pt modelId="{11291FDC-C2C0-4113-8A92-398C1E247741}" type="pres">
      <dgm:prSet presAssocID="{E89236C5-974A-4995-8BF5-66CFCC158943}" presName="rootText" presStyleLbl="node3" presStyleIdx="12" presStyleCnt="16" custLinFactNeighborX="-500" custLinFactNeighborY="-2118">
        <dgm:presLayoutVars>
          <dgm:chPref val="3"/>
        </dgm:presLayoutVars>
      </dgm:prSet>
      <dgm:spPr/>
    </dgm:pt>
    <dgm:pt modelId="{9C93D556-180D-408D-96C2-C0764B468F84}" type="pres">
      <dgm:prSet presAssocID="{E89236C5-974A-4995-8BF5-66CFCC158943}" presName="rootConnector" presStyleLbl="node3" presStyleIdx="12" presStyleCnt="16"/>
      <dgm:spPr/>
    </dgm:pt>
    <dgm:pt modelId="{9B17CB90-2F52-4BD0-B208-2D0EE5AD3B2C}" type="pres">
      <dgm:prSet presAssocID="{E89236C5-974A-4995-8BF5-66CFCC158943}" presName="hierChild4" presStyleCnt="0"/>
      <dgm:spPr/>
    </dgm:pt>
    <dgm:pt modelId="{3F36C12E-1C14-45B4-9598-D60E88E5B681}" type="pres">
      <dgm:prSet presAssocID="{E89236C5-974A-4995-8BF5-66CFCC158943}" presName="hierChild5" presStyleCnt="0"/>
      <dgm:spPr/>
    </dgm:pt>
    <dgm:pt modelId="{51418984-FCAC-41CC-A105-1F5CC2A20147}" type="pres">
      <dgm:prSet presAssocID="{93E102AC-CB42-4D7D-9C67-D71D637D7353}" presName="Name37" presStyleLbl="parChTrans1D3" presStyleIdx="13" presStyleCnt="16"/>
      <dgm:spPr/>
    </dgm:pt>
    <dgm:pt modelId="{8DE19F4F-2C5D-4B17-ACE1-25CE68FE042D}" type="pres">
      <dgm:prSet presAssocID="{1C3E931A-8116-4CFA-8F0B-5F1F58A43DFA}" presName="hierRoot2" presStyleCnt="0">
        <dgm:presLayoutVars>
          <dgm:hierBranch val="init"/>
        </dgm:presLayoutVars>
      </dgm:prSet>
      <dgm:spPr/>
    </dgm:pt>
    <dgm:pt modelId="{B2531C8F-05AE-4439-9494-CAE7D43A319D}" type="pres">
      <dgm:prSet presAssocID="{1C3E931A-8116-4CFA-8F0B-5F1F58A43DFA}" presName="rootComposite" presStyleCnt="0"/>
      <dgm:spPr/>
    </dgm:pt>
    <dgm:pt modelId="{0C9B57A5-459A-416C-93B5-E2571AA656A0}" type="pres">
      <dgm:prSet presAssocID="{1C3E931A-8116-4CFA-8F0B-5F1F58A43DFA}" presName="rootText" presStyleLbl="node3" presStyleIdx="13" presStyleCnt="16" custLinFactNeighborX="-500" custLinFactNeighborY="-2118">
        <dgm:presLayoutVars>
          <dgm:chPref val="3"/>
        </dgm:presLayoutVars>
      </dgm:prSet>
      <dgm:spPr/>
    </dgm:pt>
    <dgm:pt modelId="{418F9EBC-BE60-47BA-88E2-9C7801D6242B}" type="pres">
      <dgm:prSet presAssocID="{1C3E931A-8116-4CFA-8F0B-5F1F58A43DFA}" presName="rootConnector" presStyleLbl="node3" presStyleIdx="13" presStyleCnt="16"/>
      <dgm:spPr/>
    </dgm:pt>
    <dgm:pt modelId="{88527C7D-282F-47CD-89CA-1A51A26E74BC}" type="pres">
      <dgm:prSet presAssocID="{1C3E931A-8116-4CFA-8F0B-5F1F58A43DFA}" presName="hierChild4" presStyleCnt="0"/>
      <dgm:spPr/>
    </dgm:pt>
    <dgm:pt modelId="{17728E44-C0F2-4EA7-B528-2863D0F54C0F}" type="pres">
      <dgm:prSet presAssocID="{1C3E931A-8116-4CFA-8F0B-5F1F58A43DFA}" presName="hierChild5" presStyleCnt="0"/>
      <dgm:spPr/>
    </dgm:pt>
    <dgm:pt modelId="{A20C2DA8-5940-41EA-91A9-F39265EB86D0}" type="pres">
      <dgm:prSet presAssocID="{7BBFCBCF-5B97-4E31-B78C-9B13D53E11D8}" presName="hierChild5" presStyleCnt="0"/>
      <dgm:spPr/>
    </dgm:pt>
    <dgm:pt modelId="{3F9D6709-F821-4A36-B704-E0C7B9C13BE2}" type="pres">
      <dgm:prSet presAssocID="{93F32BF5-0928-4CE9-9B43-2699094295D6}" presName="Name37" presStyleLbl="parChTrans1D2" presStyleIdx="5" presStyleCnt="7"/>
      <dgm:spPr/>
    </dgm:pt>
    <dgm:pt modelId="{7F4C43C0-BF18-43A8-B613-E5B4E5B7449F}" type="pres">
      <dgm:prSet presAssocID="{1865A973-9C80-483E-A6E8-EA8B2A2FF4CE}" presName="hierRoot2" presStyleCnt="0">
        <dgm:presLayoutVars>
          <dgm:hierBranch val="init"/>
        </dgm:presLayoutVars>
      </dgm:prSet>
      <dgm:spPr/>
    </dgm:pt>
    <dgm:pt modelId="{66777306-C9D1-47CE-BBEF-0ABBA6E9632E}" type="pres">
      <dgm:prSet presAssocID="{1865A973-9C80-483E-A6E8-EA8B2A2FF4CE}" presName="rootComposite" presStyleCnt="0"/>
      <dgm:spPr/>
    </dgm:pt>
    <dgm:pt modelId="{202AFDBD-7F06-4477-9235-F3AF993FD409}" type="pres">
      <dgm:prSet presAssocID="{1865A973-9C80-483E-A6E8-EA8B2A2FF4CE}" presName="rootText" presStyleLbl="node2" presStyleIdx="5" presStyleCnt="7">
        <dgm:presLayoutVars>
          <dgm:chPref val="3"/>
        </dgm:presLayoutVars>
      </dgm:prSet>
      <dgm:spPr/>
    </dgm:pt>
    <dgm:pt modelId="{08DE827A-0A3C-425F-BB36-4510EDD2BCF0}" type="pres">
      <dgm:prSet presAssocID="{1865A973-9C80-483E-A6E8-EA8B2A2FF4CE}" presName="rootConnector" presStyleLbl="node2" presStyleIdx="5" presStyleCnt="7"/>
      <dgm:spPr/>
    </dgm:pt>
    <dgm:pt modelId="{E1AF6F95-38B4-4258-ACE1-6E2E1DBBE45C}" type="pres">
      <dgm:prSet presAssocID="{1865A973-9C80-483E-A6E8-EA8B2A2FF4CE}" presName="hierChild4" presStyleCnt="0"/>
      <dgm:spPr/>
    </dgm:pt>
    <dgm:pt modelId="{1D1C5E2E-2B91-40EE-A2DF-B1A807C7A4DC}" type="pres">
      <dgm:prSet presAssocID="{AC632DE3-C8AE-4DE5-A6BD-8EB6D613CCFE}" presName="Name37" presStyleLbl="parChTrans1D3" presStyleIdx="14" presStyleCnt="16"/>
      <dgm:spPr/>
    </dgm:pt>
    <dgm:pt modelId="{AD4B1445-3000-49C8-8B08-2D76074006A8}" type="pres">
      <dgm:prSet presAssocID="{A5447FF3-E921-40EF-BF0F-F09F86A5566E}" presName="hierRoot2" presStyleCnt="0">
        <dgm:presLayoutVars>
          <dgm:hierBranch val="init"/>
        </dgm:presLayoutVars>
      </dgm:prSet>
      <dgm:spPr/>
    </dgm:pt>
    <dgm:pt modelId="{8BD0C52D-BB3C-4ABD-9D74-FF8D25AA48F4}" type="pres">
      <dgm:prSet presAssocID="{A5447FF3-E921-40EF-BF0F-F09F86A5566E}" presName="rootComposite" presStyleCnt="0"/>
      <dgm:spPr/>
    </dgm:pt>
    <dgm:pt modelId="{C021CA40-AA25-4567-B491-379F31A5755C}" type="pres">
      <dgm:prSet presAssocID="{A5447FF3-E921-40EF-BF0F-F09F86A5566E}" presName="rootText" presStyleLbl="node3" presStyleIdx="14" presStyleCnt="16" custLinFactNeighborX="-500" custLinFactNeighborY="-2118">
        <dgm:presLayoutVars>
          <dgm:chPref val="3"/>
        </dgm:presLayoutVars>
      </dgm:prSet>
      <dgm:spPr/>
    </dgm:pt>
    <dgm:pt modelId="{B886B6B3-4927-4D3A-815A-D612C79D46DC}" type="pres">
      <dgm:prSet presAssocID="{A5447FF3-E921-40EF-BF0F-F09F86A5566E}" presName="rootConnector" presStyleLbl="node3" presStyleIdx="14" presStyleCnt="16"/>
      <dgm:spPr/>
    </dgm:pt>
    <dgm:pt modelId="{F8AAED02-E3AF-48B9-8773-4BE16B59A3D9}" type="pres">
      <dgm:prSet presAssocID="{A5447FF3-E921-40EF-BF0F-F09F86A5566E}" presName="hierChild4" presStyleCnt="0"/>
      <dgm:spPr/>
    </dgm:pt>
    <dgm:pt modelId="{6704B800-AAB2-4BD8-AF8D-4011B7EA8D8F}" type="pres">
      <dgm:prSet presAssocID="{A5447FF3-E921-40EF-BF0F-F09F86A5566E}" presName="hierChild5" presStyleCnt="0"/>
      <dgm:spPr/>
    </dgm:pt>
    <dgm:pt modelId="{54340AB3-D914-4535-A100-1EE89E862BF4}" type="pres">
      <dgm:prSet presAssocID="{EECC2EA8-4DF5-4403-ABEC-A06E5F089E00}" presName="Name37" presStyleLbl="parChTrans1D3" presStyleIdx="15" presStyleCnt="16"/>
      <dgm:spPr/>
    </dgm:pt>
    <dgm:pt modelId="{77D23253-B62E-425C-9279-27D1F1A77E8C}" type="pres">
      <dgm:prSet presAssocID="{A2400DA5-E50C-44F3-A767-298431D09D6E}" presName="hierRoot2" presStyleCnt="0">
        <dgm:presLayoutVars>
          <dgm:hierBranch val="init"/>
        </dgm:presLayoutVars>
      </dgm:prSet>
      <dgm:spPr/>
    </dgm:pt>
    <dgm:pt modelId="{7DF8B195-FF3F-423C-8209-8E5FF33CB336}" type="pres">
      <dgm:prSet presAssocID="{A2400DA5-E50C-44F3-A767-298431D09D6E}" presName="rootComposite" presStyleCnt="0"/>
      <dgm:spPr/>
    </dgm:pt>
    <dgm:pt modelId="{5A07641C-B305-4ABF-8E87-00404DD1C9FB}" type="pres">
      <dgm:prSet presAssocID="{A2400DA5-E50C-44F3-A767-298431D09D6E}" presName="rootText" presStyleLbl="node3" presStyleIdx="15" presStyleCnt="16" custLinFactNeighborX="-500" custLinFactNeighborY="-2118">
        <dgm:presLayoutVars>
          <dgm:chPref val="3"/>
        </dgm:presLayoutVars>
      </dgm:prSet>
      <dgm:spPr/>
    </dgm:pt>
    <dgm:pt modelId="{362031C7-FBD3-4E6F-BFFB-412584F64144}" type="pres">
      <dgm:prSet presAssocID="{A2400DA5-E50C-44F3-A767-298431D09D6E}" presName="rootConnector" presStyleLbl="node3" presStyleIdx="15" presStyleCnt="16"/>
      <dgm:spPr/>
    </dgm:pt>
    <dgm:pt modelId="{5EA391F4-4F7F-4854-B05B-5C23C37FC02D}" type="pres">
      <dgm:prSet presAssocID="{A2400DA5-E50C-44F3-A767-298431D09D6E}" presName="hierChild4" presStyleCnt="0"/>
      <dgm:spPr/>
    </dgm:pt>
    <dgm:pt modelId="{9F3424D8-D1AE-485D-A032-DC08FDAC3410}" type="pres">
      <dgm:prSet presAssocID="{A2400DA5-E50C-44F3-A767-298431D09D6E}" presName="hierChild5" presStyleCnt="0"/>
      <dgm:spPr/>
    </dgm:pt>
    <dgm:pt modelId="{4B8AA297-5A5E-4A8E-A4A9-63300720261B}" type="pres">
      <dgm:prSet presAssocID="{1865A973-9C80-483E-A6E8-EA8B2A2FF4CE}" presName="hierChild5" presStyleCnt="0"/>
      <dgm:spPr/>
    </dgm:pt>
    <dgm:pt modelId="{9483CD47-CEF0-44DC-BF98-B6435B407C26}" type="pres">
      <dgm:prSet presAssocID="{D6F7DD34-9BF0-4A6A-96C1-4C26AFF6F8E4}" presName="Name37" presStyleLbl="parChTrans1D2" presStyleIdx="6" presStyleCnt="7"/>
      <dgm:spPr/>
    </dgm:pt>
    <dgm:pt modelId="{061405A1-E0C2-4CD6-9885-3D80ADA504CB}" type="pres">
      <dgm:prSet presAssocID="{8352A06D-C190-4669-BFC5-49809984BC2F}" presName="hierRoot2" presStyleCnt="0">
        <dgm:presLayoutVars>
          <dgm:hierBranch val="init"/>
        </dgm:presLayoutVars>
      </dgm:prSet>
      <dgm:spPr/>
    </dgm:pt>
    <dgm:pt modelId="{8D8556BD-05EB-4AB3-BD37-8A54018DBCB7}" type="pres">
      <dgm:prSet presAssocID="{8352A06D-C190-4669-BFC5-49809984BC2F}" presName="rootComposite" presStyleCnt="0"/>
      <dgm:spPr/>
    </dgm:pt>
    <dgm:pt modelId="{DE9ED2CB-DFF4-4067-A17B-CD128DB21F3B}" type="pres">
      <dgm:prSet presAssocID="{8352A06D-C190-4669-BFC5-49809984BC2F}" presName="rootText" presStyleLbl="node2" presStyleIdx="6" presStyleCnt="7">
        <dgm:presLayoutVars>
          <dgm:chPref val="3"/>
        </dgm:presLayoutVars>
      </dgm:prSet>
      <dgm:spPr/>
    </dgm:pt>
    <dgm:pt modelId="{745F0EA8-311A-404F-88C5-98319B9F7B9C}" type="pres">
      <dgm:prSet presAssocID="{8352A06D-C190-4669-BFC5-49809984BC2F}" presName="rootConnector" presStyleLbl="node2" presStyleIdx="6" presStyleCnt="7"/>
      <dgm:spPr/>
    </dgm:pt>
    <dgm:pt modelId="{FC09DE90-4225-42D3-8A17-F90B8055E54D}" type="pres">
      <dgm:prSet presAssocID="{8352A06D-C190-4669-BFC5-49809984BC2F}" presName="hierChild4" presStyleCnt="0"/>
      <dgm:spPr/>
    </dgm:pt>
    <dgm:pt modelId="{D3490B8A-30DD-4DC9-99B0-0C4D80976D29}" type="pres">
      <dgm:prSet presAssocID="{8352A06D-C190-4669-BFC5-49809984BC2F}" presName="hierChild5" presStyleCnt="0"/>
      <dgm:spPr/>
    </dgm:pt>
    <dgm:pt modelId="{B7604031-35EF-46BC-B342-9725273076D4}" type="pres">
      <dgm:prSet presAssocID="{8570AC26-82E0-4347-8EDB-000277656384}" presName="hierChild3" presStyleCnt="0"/>
      <dgm:spPr/>
    </dgm:pt>
  </dgm:ptLst>
  <dgm:cxnLst>
    <dgm:cxn modelId="{92166F0B-90B9-4697-8A9A-E642FB62CC9A}" type="presOf" srcId="{93E102AC-CB42-4D7D-9C67-D71D637D7353}" destId="{51418984-FCAC-41CC-A105-1F5CC2A20147}" srcOrd="0" destOrd="0" presId="urn:microsoft.com/office/officeart/2005/8/layout/orgChart1"/>
    <dgm:cxn modelId="{687D8B0B-EAED-4470-B4EC-CC3EE65593C2}" type="presOf" srcId="{71218EFA-D3E0-400B-AA6E-6A1A93CEE32E}" destId="{2939CBA4-EFD5-4ABF-A59F-C6487ADCB46B}" srcOrd="1" destOrd="0" presId="urn:microsoft.com/office/officeart/2005/8/layout/orgChart1"/>
    <dgm:cxn modelId="{C3EE910B-9A82-4EB8-A35D-17758B0E53D3}" type="presOf" srcId="{F3912494-30C9-4347-BD98-0420CE03FC3C}" destId="{133A0F8A-ADC3-4A1D-8985-4F31F6630E37}" srcOrd="1" destOrd="0" presId="urn:microsoft.com/office/officeart/2005/8/layout/orgChart1"/>
    <dgm:cxn modelId="{5DE9D10B-DF68-4A48-8440-FB3B41EAF418}" type="presOf" srcId="{520FCF47-16BD-4729-B85C-766359734B97}" destId="{1AC0F0B6-0236-4ADF-A68C-6B1BF14CAD20}" srcOrd="1" destOrd="0" presId="urn:microsoft.com/office/officeart/2005/8/layout/orgChart1"/>
    <dgm:cxn modelId="{3B254B0D-8E8D-4F80-A491-6024CD6AEE06}" srcId="{27B69D8E-8334-4806-99A8-CB98A24A6C2A}" destId="{436B5C97-1771-4BD3-BFA0-D0C7F744ED89}" srcOrd="0" destOrd="0" parTransId="{B83CC5EA-0631-4B75-8FCE-79952478CB63}" sibTransId="{402DFD59-7E97-4292-8A09-DB776E1E3985}"/>
    <dgm:cxn modelId="{07645B10-96B7-45E0-80F6-20CE5282F616}" type="presOf" srcId="{CE21DB37-33E5-48A4-ABF0-3BE668E3F9D8}" destId="{68C303C0-3061-4CE0-A378-BFDB2191BF6E}" srcOrd="0" destOrd="0" presId="urn:microsoft.com/office/officeart/2005/8/layout/orgChart1"/>
    <dgm:cxn modelId="{74F65213-E97C-405C-83AB-28CD0633D4AB}" type="presOf" srcId="{43AF15BC-700C-41AD-8B60-580BDF4EFA2B}" destId="{8E62D83A-F73D-470E-8828-CE7FE592BC93}" srcOrd="0" destOrd="0" presId="urn:microsoft.com/office/officeart/2005/8/layout/orgChart1"/>
    <dgm:cxn modelId="{74660914-F4D0-4B26-B2E7-3ECCAC1A3962}" type="presOf" srcId="{E8A63143-3C9C-4983-A781-C398C8A3A2AA}" destId="{2F02D5D0-A6FF-4B12-8D58-C14CCB5F465E}" srcOrd="0" destOrd="0" presId="urn:microsoft.com/office/officeart/2005/8/layout/orgChart1"/>
    <dgm:cxn modelId="{F6B4C615-C0E5-4E73-8F13-36536BC3743E}" type="presOf" srcId="{A8E1E933-C148-470B-8A72-4B45570E8ABD}" destId="{E011CBC6-2CA5-4FF7-A356-CD50728CCC89}" srcOrd="0" destOrd="0" presId="urn:microsoft.com/office/officeart/2005/8/layout/orgChart1"/>
    <dgm:cxn modelId="{9AFEFC16-924A-4C7D-8CD8-BE18AB15B163}" type="presOf" srcId="{FEA4FBAC-5318-41F6-A063-A96B3B558BDA}" destId="{9E70AEF5-ECA8-4619-92B3-919B17BC2EDE}" srcOrd="1" destOrd="0" presId="urn:microsoft.com/office/officeart/2005/8/layout/orgChart1"/>
    <dgm:cxn modelId="{FA143C17-68B0-4DA6-9574-1BCED7DD4FD1}" type="presOf" srcId="{C4976F47-3BD4-43AC-8B28-CB3A7B017610}" destId="{518076B9-5CD1-45FE-BCFB-1AA19E22F62A}" srcOrd="1" destOrd="0" presId="urn:microsoft.com/office/officeart/2005/8/layout/orgChart1"/>
    <dgm:cxn modelId="{228F5617-C56E-4E45-B9A8-C5DF0D0801FD}" type="presOf" srcId="{0C9AF641-960D-4D43-BB2C-21607794C2B0}" destId="{D5D5DC3D-99D1-4DED-B21A-4888EDE40C3C}" srcOrd="0" destOrd="0" presId="urn:microsoft.com/office/officeart/2005/8/layout/orgChart1"/>
    <dgm:cxn modelId="{4672D01B-E29E-4085-8D26-E92B3B658040}" type="presOf" srcId="{BBB4E2F2-6036-4B8D-95B4-61D890210BFD}" destId="{5A71F4D1-EEB6-46D3-A80E-FCEEFAA79D19}" srcOrd="1" destOrd="0" presId="urn:microsoft.com/office/officeart/2005/8/layout/orgChart1"/>
    <dgm:cxn modelId="{A945FF1D-4B0E-4DD7-B2D9-5DDAF47086A8}" srcId="{7BBFCBCF-5B97-4E31-B78C-9B13D53E11D8}" destId="{E89236C5-974A-4995-8BF5-66CFCC158943}" srcOrd="1" destOrd="0" parTransId="{47FB395E-9224-44C2-B526-F8E9C6A2008D}" sibTransId="{DD8500F2-F16E-4447-AE99-387C444B98FF}"/>
    <dgm:cxn modelId="{F5F85E23-4995-4247-B3D3-9265BBB607DB}" type="presOf" srcId="{520FCF47-16BD-4729-B85C-766359734B97}" destId="{062CBB40-AE60-44F4-8375-47D1A3B00AFF}" srcOrd="0" destOrd="0" presId="urn:microsoft.com/office/officeart/2005/8/layout/orgChart1"/>
    <dgm:cxn modelId="{C06C8325-6477-4F22-916A-92372E218DE0}" srcId="{818BC686-4A5E-4194-BCAD-F3F1A226695C}" destId="{24401D88-4603-473D-B2A8-E0EAD9BCE8CF}" srcOrd="0" destOrd="0" parTransId="{395B544C-F08C-4C2B-8C1D-0E0D79E53582}" sibTransId="{5B869B6A-7780-4491-87F3-E3BF75E68FDD}"/>
    <dgm:cxn modelId="{63147B26-A9B3-4B7D-8A54-E12BBBDFD748}" type="presOf" srcId="{4EDBCEF0-CC1D-4622-9DA0-03E9C35DDD4F}" destId="{DD40FADE-7871-4251-8C6C-AE32648DBFCE}" srcOrd="0" destOrd="0" presId="urn:microsoft.com/office/officeart/2005/8/layout/orgChart1"/>
    <dgm:cxn modelId="{9A818D26-2C31-4083-A28C-DF6A533BFEF6}" type="presOf" srcId="{436B5C97-1771-4BD3-BFA0-D0C7F744ED89}" destId="{E4E44AD8-CACC-4C07-AC7A-16D96A5D35AE}" srcOrd="0" destOrd="0" presId="urn:microsoft.com/office/officeart/2005/8/layout/orgChart1"/>
    <dgm:cxn modelId="{C14D7428-0861-424A-9A59-9A1068EBEC70}" type="presOf" srcId="{835FA35E-547C-4C98-849A-D30617FA537D}" destId="{F7DF2392-EF91-448D-8720-EFB61E1E6422}" srcOrd="0" destOrd="0" presId="urn:microsoft.com/office/officeart/2005/8/layout/orgChart1"/>
    <dgm:cxn modelId="{7001DE28-D653-4330-BEA9-F8E78F6E67F0}" type="presOf" srcId="{3167B6A7-A820-41B1-9726-A077CF4451FD}" destId="{159BD8AB-3EED-4858-AEA3-9B561CFB47FC}" srcOrd="1" destOrd="0" presId="urn:microsoft.com/office/officeart/2005/8/layout/orgChart1"/>
    <dgm:cxn modelId="{D8CEC629-835B-4A9E-B7EE-33C0C9772288}" type="presOf" srcId="{2B680A4B-E9EB-4D98-A33F-07691724C16A}" destId="{D4588ACC-AE0F-46BC-9569-4D1EE4F03016}" srcOrd="0" destOrd="0" presId="urn:microsoft.com/office/officeart/2005/8/layout/orgChart1"/>
    <dgm:cxn modelId="{EDF6B12A-2EEF-4D4F-9771-149E6226AE59}" type="presOf" srcId="{E89236C5-974A-4995-8BF5-66CFCC158943}" destId="{9C93D556-180D-408D-96C2-C0764B468F84}" srcOrd="1" destOrd="0" presId="urn:microsoft.com/office/officeart/2005/8/layout/orgChart1"/>
    <dgm:cxn modelId="{2547E92A-6695-4189-ADB8-133F206F8DE5}" type="presOf" srcId="{A5447FF3-E921-40EF-BF0F-F09F86A5566E}" destId="{C021CA40-AA25-4567-B491-379F31A5755C}" srcOrd="0" destOrd="0" presId="urn:microsoft.com/office/officeart/2005/8/layout/orgChart1"/>
    <dgm:cxn modelId="{82F93F2E-953F-4414-8D9F-F999C5DC11DC}" type="presOf" srcId="{395B544C-F08C-4C2B-8C1D-0E0D79E53582}" destId="{6341C6A9-9F9D-4810-A106-BA563BCF0474}" srcOrd="0" destOrd="0" presId="urn:microsoft.com/office/officeart/2005/8/layout/orgChart1"/>
    <dgm:cxn modelId="{EE82F12F-1971-4C73-9F41-0EA48D313608}" type="presOf" srcId="{D6F7DD34-9BF0-4A6A-96C1-4C26AFF6F8E4}" destId="{9483CD47-CEF0-44DC-BF98-B6435B407C26}" srcOrd="0" destOrd="0" presId="urn:microsoft.com/office/officeart/2005/8/layout/orgChart1"/>
    <dgm:cxn modelId="{D6AFC834-6026-4E30-BC7D-141065ADE4A5}" type="presOf" srcId="{7AFC1CE7-83AE-4146-B9C8-2DC3AB95ADC1}" destId="{F1CB3D6F-F040-41D7-A3EB-DF308DA3730F}" srcOrd="0" destOrd="0" presId="urn:microsoft.com/office/officeart/2005/8/layout/orgChart1"/>
    <dgm:cxn modelId="{BC97AA35-9BBB-4A3C-B5F9-1B6416F1419F}" type="presOf" srcId="{8570AC26-82E0-4347-8EDB-000277656384}" destId="{854C3FF0-F17E-46E8-87C9-BF8EED50408B}" srcOrd="1" destOrd="0" presId="urn:microsoft.com/office/officeart/2005/8/layout/orgChart1"/>
    <dgm:cxn modelId="{2EB2733A-4051-4652-AEDD-BA8B8D358D47}" srcId="{BD433035-4F0F-4BA0-A441-C190CA5C9243}" destId="{ED2B1C29-8CEC-4EFF-BCC1-BB405849F58D}" srcOrd="0" destOrd="0" parTransId="{8886F026-7FAF-4D73-9958-C4D8BC5F854A}" sibTransId="{B70B901C-C9B1-449C-AE71-E9CEF6346AA2}"/>
    <dgm:cxn modelId="{4F11D45C-3EB2-4EC7-A859-8230D4D44061}" type="presOf" srcId="{F594AA07-B813-4CFA-86F3-31FDAC28F003}" destId="{AB5D7476-D02F-479B-AA6C-B47DC32A8CE5}" srcOrd="0" destOrd="0" presId="urn:microsoft.com/office/officeart/2005/8/layout/orgChart1"/>
    <dgm:cxn modelId="{9924F75C-EE75-4007-891C-D61699FB94E0}" type="presOf" srcId="{8352A06D-C190-4669-BFC5-49809984BC2F}" destId="{745F0EA8-311A-404F-88C5-98319B9F7B9C}" srcOrd="1" destOrd="0" presId="urn:microsoft.com/office/officeart/2005/8/layout/orgChart1"/>
    <dgm:cxn modelId="{0DB7CF5D-FA34-48A1-9EA4-95625298845A}" type="presOf" srcId="{5424193C-E8B1-487C-B340-A90752585609}" destId="{80237010-E856-40D2-8B66-AD382352BE04}" srcOrd="1" destOrd="0" presId="urn:microsoft.com/office/officeart/2005/8/layout/orgChart1"/>
    <dgm:cxn modelId="{C0D6A55E-2447-41CB-9A70-B5DA7B69FA97}" type="presOf" srcId="{7AFC1CE7-83AE-4146-B9C8-2DC3AB95ADC1}" destId="{721C5478-767B-472F-94C2-BCC7125085DC}" srcOrd="1" destOrd="0" presId="urn:microsoft.com/office/officeart/2005/8/layout/orgChart1"/>
    <dgm:cxn modelId="{BAAAD143-B315-4137-8076-190CFA8DA161}" type="presOf" srcId="{A07B478B-D4C5-42E7-A0C5-8875BABEBBF0}" destId="{EEFDD4D7-5B46-4A96-9F31-B524643CE322}" srcOrd="0" destOrd="0" presId="urn:microsoft.com/office/officeart/2005/8/layout/orgChart1"/>
    <dgm:cxn modelId="{650E7445-0918-40D5-BB8D-F48D4810CE1B}" type="presOf" srcId="{2B83D109-A537-4CA5-8AFF-C01C3253765C}" destId="{EA17226A-AE97-4A5D-AEBC-F5DD15A06739}" srcOrd="1" destOrd="0" presId="urn:microsoft.com/office/officeart/2005/8/layout/orgChart1"/>
    <dgm:cxn modelId="{CCBB1266-0F1D-48AF-8571-7F3D4A1EF461}" type="presOf" srcId="{97DB0DE8-56EA-4984-9200-3AB6B4CC9FC7}" destId="{4BE3C656-B789-474F-909A-DF55A6E732EF}" srcOrd="0" destOrd="0" presId="urn:microsoft.com/office/officeart/2005/8/layout/orgChart1"/>
    <dgm:cxn modelId="{A3882966-A6DF-4EBD-9EFE-63BC4006AED9}" type="presOf" srcId="{EDC60EE2-D0C5-4157-842D-50FCF8A406EF}" destId="{07FF4F01-1E1D-4113-BE9C-480922E4B92E}" srcOrd="1" destOrd="0" presId="urn:microsoft.com/office/officeart/2005/8/layout/orgChart1"/>
    <dgm:cxn modelId="{CEAC5F46-EFC8-499A-B7CF-88FB51FE57FF}" srcId="{436B5C97-1771-4BD3-BFA0-D0C7F744ED89}" destId="{D979DCC5-F997-47E6-839A-566DD2FF3F3C}" srcOrd="1" destOrd="0" parTransId="{A8E1E933-C148-470B-8A72-4B45570E8ABD}" sibTransId="{DA6222FE-DC12-454F-B656-D30609E9F00D}"/>
    <dgm:cxn modelId="{7F118247-8E8D-446C-9714-D888070DBC63}" type="presOf" srcId="{BBB4E2F2-6036-4B8D-95B4-61D890210BFD}" destId="{B868BBF6-1240-4608-B44F-F017D2C907CA}" srcOrd="0" destOrd="0" presId="urn:microsoft.com/office/officeart/2005/8/layout/orgChart1"/>
    <dgm:cxn modelId="{2244FB47-1984-43EA-B579-F89FD0292FB8}" type="presOf" srcId="{A5447FF3-E921-40EF-BF0F-F09F86A5566E}" destId="{B886B6B3-4927-4D3A-815A-D612C79D46DC}" srcOrd="1" destOrd="0" presId="urn:microsoft.com/office/officeart/2005/8/layout/orgChart1"/>
    <dgm:cxn modelId="{3CCC4068-B637-4619-B14F-7DD1377B4B32}" type="presOf" srcId="{78C0B4FC-7608-41A0-B92C-F0CFEAF1BCFA}" destId="{4DD52B6A-8AFE-4A70-8A04-0FB582FE5913}" srcOrd="1" destOrd="0" presId="urn:microsoft.com/office/officeart/2005/8/layout/orgChart1"/>
    <dgm:cxn modelId="{3DC34448-DDB3-4B60-992A-F98FE04F9689}" type="presOf" srcId="{6BA5E495-FEA5-4B7B-A4AD-F1CACBF001C6}" destId="{8EBD576E-EC89-4A0C-805E-B25E9BD93F33}" srcOrd="0" destOrd="0" presId="urn:microsoft.com/office/officeart/2005/8/layout/orgChart1"/>
    <dgm:cxn modelId="{02486F68-C141-4E9B-A6E9-3FEF3959D719}" type="presOf" srcId="{8352A06D-C190-4669-BFC5-49809984BC2F}" destId="{DE9ED2CB-DFF4-4067-A17B-CD128DB21F3B}" srcOrd="0" destOrd="0" presId="urn:microsoft.com/office/officeart/2005/8/layout/orgChart1"/>
    <dgm:cxn modelId="{7697E449-A475-474D-BF01-C0558D3AE249}" type="presOf" srcId="{FC7B7E62-3D6B-463C-92E3-8C9C82C16498}" destId="{FE402B62-CFBF-4FD9-B23E-A5620EA623F1}" srcOrd="0" destOrd="0" presId="urn:microsoft.com/office/officeart/2005/8/layout/orgChart1"/>
    <dgm:cxn modelId="{EE17E06B-52A7-4FC3-B46C-136857399354}" srcId="{1865A973-9C80-483E-A6E8-EA8B2A2FF4CE}" destId="{A2400DA5-E50C-44F3-A767-298431D09D6E}" srcOrd="1" destOrd="0" parTransId="{EECC2EA8-4DF5-4403-ABEC-A06E5F089E00}" sibTransId="{355ED33C-6CDA-46F2-B111-D8EC279E9589}"/>
    <dgm:cxn modelId="{509C0F6C-863E-4CC7-981E-7CD04D0619A3}" type="presOf" srcId="{78C0B4FC-7608-41A0-B92C-F0CFEAF1BCFA}" destId="{CEDE85F5-A7E1-4E81-8448-0E1235B22A12}" srcOrd="0" destOrd="0" presId="urn:microsoft.com/office/officeart/2005/8/layout/orgChart1"/>
    <dgm:cxn modelId="{A0B9234C-12AC-4FF5-93DF-EC129611CB2E}" type="presOf" srcId="{96F9C9F1-5A18-42C9-BD1C-B70FE4057E4E}" destId="{40812AD2-1134-4C81-840F-06B2900E2054}" srcOrd="0" destOrd="0" presId="urn:microsoft.com/office/officeart/2005/8/layout/orgChart1"/>
    <dgm:cxn modelId="{D89B894C-C14A-4168-BAB4-8503B6F2E80B}" type="presOf" srcId="{436B5C97-1771-4BD3-BFA0-D0C7F744ED89}" destId="{1B1013A1-39DE-4104-86E2-8ECC5510CA2B}" srcOrd="1" destOrd="0" presId="urn:microsoft.com/office/officeart/2005/8/layout/orgChart1"/>
    <dgm:cxn modelId="{36B4876F-1073-4ADB-88F0-54A6AA9821F7}" type="presOf" srcId="{2E0378A2-B266-4C6E-8E59-DAC91AE7E41B}" destId="{C613917C-1757-4A4B-B15A-B78656A8249B}" srcOrd="1" destOrd="0" presId="urn:microsoft.com/office/officeart/2005/8/layout/orgChart1"/>
    <dgm:cxn modelId="{5534FF70-7EF5-49D6-9C63-6BD5DD70C7E0}" srcId="{8570AC26-82E0-4347-8EDB-000277656384}" destId="{A851A6A4-BA9B-4A64-82F1-5F696782003D}" srcOrd="1" destOrd="0" parTransId="{F594AA07-B813-4CFA-86F3-31FDAC28F003}" sibTransId="{B428DD3F-4E91-4B26-90E9-973D5C01D4E1}"/>
    <dgm:cxn modelId="{96AD3571-5B59-4D17-8B91-E61001E2D0BC}" type="presOf" srcId="{3109166F-F77C-416B-A72C-5006DA0760DE}" destId="{87079209-C933-43CE-8EC6-174475E85A03}" srcOrd="1" destOrd="0" presId="urn:microsoft.com/office/officeart/2005/8/layout/orgChart1"/>
    <dgm:cxn modelId="{15FAF972-682B-4F89-B78A-A5AF4010B827}" type="presOf" srcId="{1E41624B-392B-42FC-8482-D40CD12AFFFE}" destId="{A56CC0E8-E419-4364-89A0-F7F163E291FB}" srcOrd="0" destOrd="0" presId="urn:microsoft.com/office/officeart/2005/8/layout/orgChart1"/>
    <dgm:cxn modelId="{BA7D0453-F061-49DC-AA54-5791740F9BC7}" type="presOf" srcId="{798692A4-2D2D-4C3E-8D0E-E0FD96543BE0}" destId="{E7AB683B-7C20-4C52-B57F-54D60E9EB870}" srcOrd="0" destOrd="0" presId="urn:microsoft.com/office/officeart/2005/8/layout/orgChart1"/>
    <dgm:cxn modelId="{9DFFE053-B5FE-43EA-B2FE-90799E8DB2BA}" type="presOf" srcId="{8570AC26-82E0-4347-8EDB-000277656384}" destId="{5B757F9F-2AB8-4650-93FA-6DF027F4BDCB}" srcOrd="0" destOrd="0" presId="urn:microsoft.com/office/officeart/2005/8/layout/orgChart1"/>
    <dgm:cxn modelId="{037F0D54-9B17-49A7-AAA8-BEBCEEEB8304}" type="presOf" srcId="{A851A6A4-BA9B-4A64-82F1-5F696782003D}" destId="{5F591DA2-E426-49B1-9089-F6B188ACC196}" srcOrd="0" destOrd="0" presId="urn:microsoft.com/office/officeart/2005/8/layout/orgChart1"/>
    <dgm:cxn modelId="{FF8C6C54-4EFE-4120-A2A6-3210F3E517C0}" type="presOf" srcId="{2E0378A2-B266-4C6E-8E59-DAC91AE7E41B}" destId="{8AA628B8-F335-4668-BEEA-CF46C4413240}" srcOrd="0" destOrd="0" presId="urn:microsoft.com/office/officeart/2005/8/layout/orgChart1"/>
    <dgm:cxn modelId="{0DFCB055-DE31-45E8-9EE1-043724306221}" srcId="{BD433035-4F0F-4BA0-A441-C190CA5C9243}" destId="{BBB4E2F2-6036-4B8D-95B4-61D890210BFD}" srcOrd="2" destOrd="0" parTransId="{F73C5D71-7B38-423A-9A83-F89874B830DC}" sibTransId="{82B7525A-A268-41EF-8236-6DAC7E26065A}"/>
    <dgm:cxn modelId="{9FBC5A56-9050-4787-807E-2EC88322DBBE}" type="presOf" srcId="{FF48DCE4-C997-432B-8CC9-023187E7DF49}" destId="{7ECF3FD7-1568-41CC-A9D2-1A58297C78F8}" srcOrd="0" destOrd="0" presId="urn:microsoft.com/office/officeart/2005/8/layout/orgChart1"/>
    <dgm:cxn modelId="{64EE7E76-5397-4A2C-BCB3-794A4EF24773}" type="presOf" srcId="{99B885AB-CEF4-4AC4-91C5-2D96CBDE6DFB}" destId="{B3AFC633-780D-49D5-B5D8-F098B84014D3}" srcOrd="0" destOrd="0" presId="urn:microsoft.com/office/officeart/2005/8/layout/orgChart1"/>
    <dgm:cxn modelId="{21A31357-9CBF-4916-A792-18C744C1E3C4}" type="presOf" srcId="{A6B5CEEE-2E1D-45D3-94A4-82C04E667671}" destId="{F45F0748-36DF-4001-BFF1-2B9DE74D4E14}" srcOrd="0" destOrd="0" presId="urn:microsoft.com/office/officeart/2005/8/layout/orgChart1"/>
    <dgm:cxn modelId="{D5A96557-0D9E-4098-B63E-E166C9554B66}" srcId="{7BBFCBCF-5B97-4E31-B78C-9B13D53E11D8}" destId="{1C3E931A-8116-4CFA-8F0B-5F1F58A43DFA}" srcOrd="2" destOrd="0" parTransId="{93E102AC-CB42-4D7D-9C67-D71D637D7353}" sibTransId="{E250ED84-D74D-4636-8838-B2DF6F2E5056}"/>
    <dgm:cxn modelId="{49E39177-2117-4C27-87B4-18091D684596}" type="presOf" srcId="{ED2B1C29-8CEC-4EFF-BCC1-BB405849F58D}" destId="{4AD56878-F2E4-448D-B9C9-BCB4923C56C6}" srcOrd="0" destOrd="0" presId="urn:microsoft.com/office/officeart/2005/8/layout/orgChart1"/>
    <dgm:cxn modelId="{0DDB8E78-56D6-401A-9F4B-F8A9B9955083}" type="presOf" srcId="{B42998E2-1E0E-4ED3-8A96-A4D200E6D673}" destId="{3B3BCFBD-B70E-4874-9D03-0E186C8773E8}" srcOrd="0" destOrd="0" presId="urn:microsoft.com/office/officeart/2005/8/layout/orgChart1"/>
    <dgm:cxn modelId="{E7603F7C-2E5C-4519-8506-CD6723574A0D}" srcId="{71218EFA-D3E0-400B-AA6E-6A1A93CEE32E}" destId="{4EDBCEF0-CC1D-4622-9DA0-03E9C35DDD4F}" srcOrd="0" destOrd="0" parTransId="{246A55B8-9CD9-46E7-B409-A1B7CE8346FF}" sibTransId="{E9008CA7-8733-4A23-876E-4A9EB91B4C0A}"/>
    <dgm:cxn modelId="{EB180980-78E3-4380-A17E-E34B0E433339}" type="presOf" srcId="{ED2B1C29-8CEC-4EFF-BCC1-BB405849F58D}" destId="{85BD2CC0-9AF4-439F-94F4-3E3BE7EA4E36}" srcOrd="1" destOrd="0" presId="urn:microsoft.com/office/officeart/2005/8/layout/orgChart1"/>
    <dgm:cxn modelId="{D66D9980-87E3-4B23-BFC2-2CC24D1FE26F}" type="presOf" srcId="{1865A973-9C80-483E-A6E8-EA8B2A2FF4CE}" destId="{08DE827A-0A3C-425F-BB36-4510EDD2BCF0}" srcOrd="1" destOrd="0" presId="urn:microsoft.com/office/officeart/2005/8/layout/orgChart1"/>
    <dgm:cxn modelId="{150BEC80-FAD3-42EF-9AFC-F04B3605BAA1}" srcId="{78C0B4FC-7608-41A0-B92C-F0CFEAF1BCFA}" destId="{CEB339B2-EE35-4DDE-9095-B0BE386D8822}" srcOrd="1" destOrd="0" parTransId="{97DB0DE8-56EA-4984-9200-3AB6B4CC9FC7}" sibTransId="{3E792A3C-DD37-4C25-BC17-9F36480E3C9D}"/>
    <dgm:cxn modelId="{9F03F381-4899-4709-886B-8B7DA9C89869}" srcId="{A851A6A4-BA9B-4A64-82F1-5F696782003D}" destId="{B42998E2-1E0E-4ED3-8A96-A4D200E6D673}" srcOrd="0" destOrd="0" parTransId="{CE21DB37-33E5-48A4-ABF0-3BE668E3F9D8}" sibTransId="{541A8733-F44B-4149-A891-E6177533F2AA}"/>
    <dgm:cxn modelId="{47AF4082-6C80-4484-A1F8-2E50BF75717E}" type="presOf" srcId="{27B69D8E-8334-4806-99A8-CB98A24A6C2A}" destId="{DE858DCD-41DC-43E4-80D8-226A02FC3E6C}" srcOrd="1" destOrd="0" presId="urn:microsoft.com/office/officeart/2005/8/layout/orgChart1"/>
    <dgm:cxn modelId="{67C56482-BDCC-4DF5-A005-34078377E2CF}" type="presOf" srcId="{7BBFCBCF-5B97-4E31-B78C-9B13D53E11D8}" destId="{1C4A1577-961D-4AE0-921F-F26E253E0147}" srcOrd="0" destOrd="0" presId="urn:microsoft.com/office/officeart/2005/8/layout/orgChart1"/>
    <dgm:cxn modelId="{F28C7082-4677-4FF8-8AA2-7359FFFC1238}" type="presOf" srcId="{47FB395E-9224-44C2-B526-F8E9C6A2008D}" destId="{2380895D-F14B-44BB-9536-A9F6D138E212}" srcOrd="0" destOrd="0" presId="urn:microsoft.com/office/officeart/2005/8/layout/orgChart1"/>
    <dgm:cxn modelId="{F0007F82-2D73-44CA-81D6-8CCF55DE47F5}" type="presOf" srcId="{A2400DA5-E50C-44F3-A767-298431D09D6E}" destId="{5A07641C-B305-4ABF-8E87-00404DD1C9FB}" srcOrd="0" destOrd="0" presId="urn:microsoft.com/office/officeart/2005/8/layout/orgChart1"/>
    <dgm:cxn modelId="{BB8D1383-BBF5-479B-8F45-9E0629796F00}" type="presOf" srcId="{B0947DA0-B201-488A-85D2-9C0C793CE69F}" destId="{F54C6320-1738-4F83-B413-94CDB85B0761}" srcOrd="0" destOrd="0" presId="urn:microsoft.com/office/officeart/2005/8/layout/orgChart1"/>
    <dgm:cxn modelId="{FBB1B283-C4DA-402A-A8FC-AFF6ED58AD6E}" srcId="{A851A6A4-BA9B-4A64-82F1-5F696782003D}" destId="{520FCF47-16BD-4729-B85C-766359734B97}" srcOrd="1" destOrd="0" parTransId="{E11D9B35-0970-4C9E-99C5-DA286FBB7330}" sibTransId="{270281E4-ADA5-49B2-9E7E-BAE9F0BB0F86}"/>
    <dgm:cxn modelId="{B872D784-AD40-400F-B6A1-FA031445DD7E}" type="presOf" srcId="{3167B6A7-A820-41B1-9726-A077CF4451FD}" destId="{D47DAA49-DA64-4A27-89AD-A2B1F98325F4}" srcOrd="0" destOrd="0" presId="urn:microsoft.com/office/officeart/2005/8/layout/orgChart1"/>
    <dgm:cxn modelId="{575A1385-D6D1-4B95-8CDA-E27DF873A9D3}" srcId="{99B885AB-CEF4-4AC4-91C5-2D96CBDE6DFB}" destId="{8570AC26-82E0-4347-8EDB-000277656384}" srcOrd="0" destOrd="0" parTransId="{9484F3D1-0096-4D0B-8913-4CFBBED20E00}" sibTransId="{95B904D4-BD53-471C-B3C9-4BCB81365275}"/>
    <dgm:cxn modelId="{ED284E85-7FCF-4FC6-8500-F2C90C3DBF6E}" srcId="{7AFC1CE7-83AE-4146-B9C8-2DC3AB95ADC1}" destId="{2E0378A2-B266-4C6E-8E59-DAC91AE7E41B}" srcOrd="0" destOrd="0" parTransId="{6BA5E495-FEA5-4B7B-A4AD-F1CACBF001C6}" sibTransId="{DBD40AB8-F4E6-4434-811A-225972B3C184}"/>
    <dgm:cxn modelId="{3A46B985-A0DD-477F-BCD0-2DECDA0D0C90}" type="presOf" srcId="{4EDBCEF0-CC1D-4622-9DA0-03E9C35DDD4F}" destId="{26EEEEB1-76B5-412F-B366-739BDD83504A}" srcOrd="1" destOrd="0" presId="urn:microsoft.com/office/officeart/2005/8/layout/orgChart1"/>
    <dgm:cxn modelId="{4D07F588-EC8C-4016-B078-B2F6741CE0F7}" type="presOf" srcId="{8886F026-7FAF-4D73-9958-C4D8BC5F854A}" destId="{08D18D1D-944C-4920-ACE7-368A6DC7D5C0}" srcOrd="0" destOrd="0" presId="urn:microsoft.com/office/officeart/2005/8/layout/orgChart1"/>
    <dgm:cxn modelId="{C8CE3289-6099-4BAB-87CB-A34F3F1AD5A1}" type="presOf" srcId="{D979DCC5-F997-47E6-839A-566DD2FF3F3C}" destId="{6F4CF05F-8347-4EAB-A1E3-9BCB17CDB430}" srcOrd="0" destOrd="0" presId="urn:microsoft.com/office/officeart/2005/8/layout/orgChart1"/>
    <dgm:cxn modelId="{6B25D189-1204-41E0-A9BC-62E6135720A0}" type="presOf" srcId="{1C3E931A-8116-4CFA-8F0B-5F1F58A43DFA}" destId="{418F9EBC-BE60-47BA-88E2-9C7801D6242B}" srcOrd="1" destOrd="0" presId="urn:microsoft.com/office/officeart/2005/8/layout/orgChart1"/>
    <dgm:cxn modelId="{3880748B-F72C-48EB-AA09-F4966ABF9185}" type="presOf" srcId="{5466A170-9785-4BAD-9CB2-5DDD54968B55}" destId="{4DF08369-FDE3-4C30-B069-3D64F8B60B84}" srcOrd="1" destOrd="0" presId="urn:microsoft.com/office/officeart/2005/8/layout/orgChart1"/>
    <dgm:cxn modelId="{BED5848C-F73B-4554-8E34-FE9DFB1DEE6B}" type="presOf" srcId="{818BC686-4A5E-4194-BCAD-F3F1A226695C}" destId="{3F285758-6A24-49ED-B909-1528E0E57C87}" srcOrd="0" destOrd="0" presId="urn:microsoft.com/office/officeart/2005/8/layout/orgChart1"/>
    <dgm:cxn modelId="{14B8118E-122B-485A-BA45-E8CC1F47B094}" srcId="{8570AC26-82E0-4347-8EDB-000277656384}" destId="{7BBFCBCF-5B97-4E31-B78C-9B13D53E11D8}" srcOrd="4" destOrd="0" parTransId="{0C9AF641-960D-4D43-BB2C-21607794C2B0}" sibTransId="{41DB8134-DE91-4C3B-A024-9F6DDA742AAE}"/>
    <dgm:cxn modelId="{428B2190-71D8-4D0E-A46C-F4C024EEDEB9}" srcId="{71218EFA-D3E0-400B-AA6E-6A1A93CEE32E}" destId="{EDC60EE2-D0C5-4157-842D-50FCF8A406EF}" srcOrd="1" destOrd="0" parTransId="{001AC4A2-14A5-4BA4-9314-622185EE782C}" sibTransId="{C5AA0F7C-CAF2-491E-84D7-6C00C8D38738}"/>
    <dgm:cxn modelId="{132AA190-D30C-4465-9785-69496EF7AA22}" srcId="{27B69D8E-8334-4806-99A8-CB98A24A6C2A}" destId="{818BC686-4A5E-4194-BCAD-F3F1A226695C}" srcOrd="1" destOrd="0" parTransId="{C5EF974B-4BA0-46C4-91A6-15CF09AF1558}" sibTransId="{69C06B18-CDA1-42C9-A512-E76ABE60E069}"/>
    <dgm:cxn modelId="{F7F06D91-3270-497C-8A3F-BB9ADB444A59}" type="presOf" srcId="{BD433035-4F0F-4BA0-A441-C190CA5C9243}" destId="{5DF8D942-48C5-4B23-9A6D-A7FB5463CC22}" srcOrd="1" destOrd="0" presId="urn:microsoft.com/office/officeart/2005/8/layout/orgChart1"/>
    <dgm:cxn modelId="{0A577692-8DD2-49E5-9395-B4803472086A}" type="presOf" srcId="{AC632DE3-C8AE-4DE5-A6BD-8EB6D613CCFE}" destId="{1D1C5E2E-2B91-40EE-A2DF-B1A807C7A4DC}" srcOrd="0" destOrd="0" presId="urn:microsoft.com/office/officeart/2005/8/layout/orgChart1"/>
    <dgm:cxn modelId="{A3155193-6CC5-4565-B2CC-3B202B604C60}" type="presOf" srcId="{F3912494-30C9-4347-BD98-0420CE03FC3C}" destId="{D724F9C9-C143-4DF4-BC28-B60783840C0B}" srcOrd="0" destOrd="0" presId="urn:microsoft.com/office/officeart/2005/8/layout/orgChart1"/>
    <dgm:cxn modelId="{D6870D94-B2D7-484A-9FEF-D7A43E2154EA}" type="presOf" srcId="{D979DCC5-F997-47E6-839A-566DD2FF3F3C}" destId="{03FF019B-F668-4317-8A41-15724CC8C179}" srcOrd="1" destOrd="0" presId="urn:microsoft.com/office/officeart/2005/8/layout/orgChart1"/>
    <dgm:cxn modelId="{7C8C7197-C421-421A-B241-04B58B560D6A}" type="presOf" srcId="{A2400DA5-E50C-44F3-A767-298431D09D6E}" destId="{362031C7-FBD3-4E6F-BFFB-412584F64144}" srcOrd="1" destOrd="0" presId="urn:microsoft.com/office/officeart/2005/8/layout/orgChart1"/>
    <dgm:cxn modelId="{D5DF9698-13A1-4226-9923-AFD8ABDA1749}" type="presOf" srcId="{BD433035-4F0F-4BA0-A441-C190CA5C9243}" destId="{FC914417-1182-43E4-9C09-6A50B296F7F8}" srcOrd="0" destOrd="0" presId="urn:microsoft.com/office/officeart/2005/8/layout/orgChart1"/>
    <dgm:cxn modelId="{FDB6E99A-2608-4363-96DA-B30CD31D413D}" srcId="{7AFC1CE7-83AE-4146-B9C8-2DC3AB95ADC1}" destId="{2B83D109-A537-4CA5-8AFF-C01C3253765C}" srcOrd="1" destOrd="0" parTransId="{5217427C-C20B-419C-8EF0-00979047C569}" sibTransId="{9DF22FFE-F43A-4D3C-9EE1-C1D44C5929CD}"/>
    <dgm:cxn modelId="{EB21B39B-33B4-4313-ACA3-F9B9FD2467B3}" type="presOf" srcId="{24401D88-4603-473D-B2A8-E0EAD9BCE8CF}" destId="{6D768362-3FB9-4B10-A439-45D14A87C51F}" srcOrd="0" destOrd="0" presId="urn:microsoft.com/office/officeart/2005/8/layout/orgChart1"/>
    <dgm:cxn modelId="{F3C9F59C-EB48-4E5E-B7D7-8F8B5EA34013}" srcId="{8570AC26-82E0-4347-8EDB-000277656384}" destId="{8352A06D-C190-4669-BFC5-49809984BC2F}" srcOrd="6" destOrd="0" parTransId="{D6F7DD34-9BF0-4A6A-96C1-4C26AFF6F8E4}" sibTransId="{004938EE-3753-4796-B040-D215BBA43B72}"/>
    <dgm:cxn modelId="{4F5BF39D-9720-4CB9-B652-F956D01A48A3}" type="presOf" srcId="{774B1AF5-CE1F-4E3E-9FA2-3EB63BEFC997}" destId="{338215F3-E66C-4C4A-A8E6-C454E0DF8F13}" srcOrd="0" destOrd="0" presId="urn:microsoft.com/office/officeart/2005/8/layout/orgChart1"/>
    <dgm:cxn modelId="{0C0A59A4-0BBE-48A2-9B5B-3C878602C1F1}" type="presOf" srcId="{E11D9B35-0970-4C9E-99C5-DA286FBB7330}" destId="{C2FCA513-2538-40AA-8B2D-04AC0F05C40F}" srcOrd="0" destOrd="0" presId="urn:microsoft.com/office/officeart/2005/8/layout/orgChart1"/>
    <dgm:cxn modelId="{562C79A4-38A5-4F04-84E6-86E17311BD66}" type="presOf" srcId="{B42998E2-1E0E-4ED3-8A96-A4D200E6D673}" destId="{B2FDB843-BB19-43FA-B6E2-A58E2DF3C546}" srcOrd="1" destOrd="0" presId="urn:microsoft.com/office/officeart/2005/8/layout/orgChart1"/>
    <dgm:cxn modelId="{3EE17EAA-DFA6-4EB0-B24D-04F996B2A7A0}" type="presOf" srcId="{3109166F-F77C-416B-A72C-5006DA0760DE}" destId="{2B729A7F-A30B-4965-88F8-436FE4ADE408}" srcOrd="0" destOrd="0" presId="urn:microsoft.com/office/officeart/2005/8/layout/orgChart1"/>
    <dgm:cxn modelId="{D098D2AA-A3B9-4CF0-AE8F-AF8F485F1E75}" type="presOf" srcId="{C3AB7661-716B-4264-8F5A-646EA729FC8C}" destId="{3FD16733-FE9C-4AA3-B88A-3023C5A5F6E8}" srcOrd="0" destOrd="0" presId="urn:microsoft.com/office/officeart/2005/8/layout/orgChart1"/>
    <dgm:cxn modelId="{269E31AB-5663-4F87-9157-38F6EA60C0AA}" type="presOf" srcId="{5217427C-C20B-419C-8EF0-00979047C569}" destId="{90EE5DE4-B593-4202-8A8A-9087F4AF46DC}" srcOrd="0" destOrd="0" presId="urn:microsoft.com/office/officeart/2005/8/layout/orgChart1"/>
    <dgm:cxn modelId="{842E4CAC-D29F-4F80-A4A1-C5CBDC380C98}" type="presOf" srcId="{CEB339B2-EE35-4DDE-9095-B0BE386D8822}" destId="{5903C20B-A8A9-4472-9A0B-4EBB7EB059FF}" srcOrd="1" destOrd="0" presId="urn:microsoft.com/office/officeart/2005/8/layout/orgChart1"/>
    <dgm:cxn modelId="{70EDF9AC-56B8-4B36-8B0A-1C2540D43C1D}" type="presOf" srcId="{B5638CF4-37F9-468B-9520-03E0E84368A4}" destId="{38AF51B3-D88F-4726-8D68-3F6BD42744EE}" srcOrd="0" destOrd="0" presId="urn:microsoft.com/office/officeart/2005/8/layout/orgChart1"/>
    <dgm:cxn modelId="{FFA2AFAD-59F8-442D-9513-A0D3DD39E3C0}" srcId="{BD433035-4F0F-4BA0-A441-C190CA5C9243}" destId="{FEA4FBAC-5318-41F6-A063-A96B3B558BDA}" srcOrd="1" destOrd="0" parTransId="{F7DF26C2-BBCF-450F-AE02-ED74449A3511}" sibTransId="{6C18AB37-CFC3-4B02-827E-93389812CC5D}"/>
    <dgm:cxn modelId="{4C455DAE-9F57-4624-9A86-C71B27B32C20}" srcId="{F3912494-30C9-4347-BD98-0420CE03FC3C}" destId="{C4976F47-3BD4-43AC-8B28-CB3A7B017610}" srcOrd="1" destOrd="0" parTransId="{835FA35E-547C-4C98-849A-D30617FA537D}" sibTransId="{E709E62D-77A6-4928-992D-5180B9D255EB}"/>
    <dgm:cxn modelId="{4DD5FAB2-EC02-4D01-A0D1-176A42E9D502}" srcId="{8570AC26-82E0-4347-8EDB-000277656384}" destId="{F3912494-30C9-4347-BD98-0420CE03FC3C}" srcOrd="0" destOrd="0" parTransId="{1E41624B-392B-42FC-8482-D40CD12AFFFE}" sibTransId="{212AB4E7-B5E5-42CF-9A68-3C4C1DCACB21}"/>
    <dgm:cxn modelId="{90EA2EB3-F61B-4BFE-B4FC-8A2A2FA75D47}" type="presOf" srcId="{B83CC5EA-0631-4B75-8FCE-79952478CB63}" destId="{76731A17-0556-4B13-8AEA-C888D3BDAC99}" srcOrd="0" destOrd="0" presId="urn:microsoft.com/office/officeart/2005/8/layout/orgChart1"/>
    <dgm:cxn modelId="{8F25C7B7-F643-47E5-9DEC-062C087937B0}" type="presOf" srcId="{5466A170-9785-4BAD-9CB2-5DDD54968B55}" destId="{E2A55DB6-6674-4E8E-9FD5-97AAB26622E9}" srcOrd="0" destOrd="0" presId="urn:microsoft.com/office/officeart/2005/8/layout/orgChart1"/>
    <dgm:cxn modelId="{B8B0F3B8-69D8-4601-B09E-2EB50D9C16CD}" srcId="{436B5C97-1771-4BD3-BFA0-D0C7F744ED89}" destId="{3109166F-F77C-416B-A72C-5006DA0760DE}" srcOrd="0" destOrd="0" parTransId="{E8A63143-3C9C-4983-A781-C398C8A3A2AA}" sibTransId="{6A78A3B2-FE97-483B-8656-89D8C9EAE240}"/>
    <dgm:cxn modelId="{57833ABA-DF60-483B-9F26-5381062EB64A}" type="presOf" srcId="{246A55B8-9CD9-46E7-B409-A1B7CE8346FF}" destId="{6C50A1E5-67DF-40AB-B7E0-9283C7098122}" srcOrd="0" destOrd="0" presId="urn:microsoft.com/office/officeart/2005/8/layout/orgChart1"/>
    <dgm:cxn modelId="{68B19EBA-59A0-4976-994E-BC940CB90BD7}" type="presOf" srcId="{24401D88-4603-473D-B2A8-E0EAD9BCE8CF}" destId="{D5E34DD0-8F4C-4EB3-9FC5-0EA00D189E2E}" srcOrd="1" destOrd="0" presId="urn:microsoft.com/office/officeart/2005/8/layout/orgChart1"/>
    <dgm:cxn modelId="{D4F0BEBC-D4F6-4976-B972-617F923BFDBE}" type="presOf" srcId="{5DCB5A78-96F3-49BF-A728-609282B46B7F}" destId="{9CC0D4B9-3F59-4825-8A3E-8BAAAEB90957}" srcOrd="0" destOrd="0" presId="urn:microsoft.com/office/officeart/2005/8/layout/orgChart1"/>
    <dgm:cxn modelId="{6AF18FBD-8860-4CC2-A6F1-89840598B6B7}" srcId="{7BBFCBCF-5B97-4E31-B78C-9B13D53E11D8}" destId="{750FE7EE-F439-4CF3-BEC4-809C0EA73C14}" srcOrd="0" destOrd="0" parTransId="{2B680A4B-E9EB-4D98-A33F-07691724C16A}" sibTransId="{196B2505-4F21-4DBB-848F-AF06C85509E3}"/>
    <dgm:cxn modelId="{10428ABF-E04F-4118-83B8-2D1A87A3C41B}" type="presOf" srcId="{E89236C5-974A-4995-8BF5-66CFCC158943}" destId="{11291FDC-C2C0-4113-8A92-398C1E247741}" srcOrd="0" destOrd="0" presId="urn:microsoft.com/office/officeart/2005/8/layout/orgChart1"/>
    <dgm:cxn modelId="{17183DC1-C179-46BF-9669-8E00AC908669}" type="presOf" srcId="{EECC2EA8-4DF5-4403-ABEC-A06E5F089E00}" destId="{54340AB3-D914-4535-A100-1EE89E862BF4}" srcOrd="0" destOrd="0" presId="urn:microsoft.com/office/officeart/2005/8/layout/orgChart1"/>
    <dgm:cxn modelId="{8F6058C1-F2CC-4D9A-A5E1-1532177D320E}" srcId="{78C0B4FC-7608-41A0-B92C-F0CFEAF1BCFA}" destId="{5424193C-E8B1-487C-B340-A90752585609}" srcOrd="0" destOrd="0" parTransId="{B5638CF4-37F9-468B-9520-03E0E84368A4}" sibTransId="{CF0B78A2-84B9-4763-9CEF-869A8EED9BD2}"/>
    <dgm:cxn modelId="{9D70AFC1-95E3-481D-95F2-55495AB38CCA}" srcId="{818BC686-4A5E-4194-BCAD-F3F1A226695C}" destId="{5466A170-9785-4BAD-9CB2-5DDD54968B55}" srcOrd="1" destOrd="0" parTransId="{C3AB7661-716B-4264-8F5A-646EA729FC8C}" sibTransId="{64859795-E910-4AAB-9CED-94AC70FDC329}"/>
    <dgm:cxn modelId="{0716C3C5-CAEE-45DE-86E7-D24BDAC7A1E7}" srcId="{F3912494-30C9-4347-BD98-0420CE03FC3C}" destId="{27B69D8E-8334-4806-99A8-CB98A24A6C2A}" srcOrd="0" destOrd="0" parTransId="{FC7B7E62-3D6B-463C-92E3-8C9C82C16498}" sibTransId="{73E5CF11-8B1D-4370-AB9F-EBFE03F3F365}"/>
    <dgm:cxn modelId="{4897BFC6-7EC1-4CE2-86E5-026FCC14A622}" srcId="{8570AC26-82E0-4347-8EDB-000277656384}" destId="{BD433035-4F0F-4BA0-A441-C190CA5C9243}" srcOrd="2" destOrd="0" parTransId="{5DCB5A78-96F3-49BF-A728-609282B46B7F}" sibTransId="{A89116B3-0DB6-4E7C-B787-CBFDCBE8BDD5}"/>
    <dgm:cxn modelId="{99C18DCA-51AC-4E62-AFCC-7E976C644EDC}" type="presOf" srcId="{27B69D8E-8334-4806-99A8-CB98A24A6C2A}" destId="{C88FFAD3-5DE5-4F90-A005-EFE7AD9860BB}" srcOrd="0" destOrd="0" presId="urn:microsoft.com/office/officeart/2005/8/layout/orgChart1"/>
    <dgm:cxn modelId="{F853F2CB-DC16-48B6-BCE6-715184D27493}" type="presOf" srcId="{A851A6A4-BA9B-4A64-82F1-5F696782003D}" destId="{7FCFA3FB-A7EE-497A-B052-4BAEE2257A10}" srcOrd="1" destOrd="0" presId="urn:microsoft.com/office/officeart/2005/8/layout/orgChart1"/>
    <dgm:cxn modelId="{405E7FCC-E43D-47B3-8952-F6F00DD99B8D}" type="presOf" srcId="{FEA4FBAC-5318-41F6-A063-A96B3B558BDA}" destId="{EB34B06E-238A-412F-8940-D8E5C734B7C7}" srcOrd="0" destOrd="0" presId="urn:microsoft.com/office/officeart/2005/8/layout/orgChart1"/>
    <dgm:cxn modelId="{E77CF2CC-7F35-495E-A1E1-B1119AA6A53D}" type="presOf" srcId="{7BBFCBCF-5B97-4E31-B78C-9B13D53E11D8}" destId="{B1620E52-ED19-4323-BB5B-B24F0B425C36}" srcOrd="1" destOrd="0" presId="urn:microsoft.com/office/officeart/2005/8/layout/orgChart1"/>
    <dgm:cxn modelId="{73DE99CE-2BEA-4049-980B-48C4D10E4D69}" srcId="{8570AC26-82E0-4347-8EDB-000277656384}" destId="{1865A973-9C80-483E-A6E8-EA8B2A2FF4CE}" srcOrd="5" destOrd="0" parTransId="{93F32BF5-0928-4CE9-9B43-2699094295D6}" sibTransId="{F2FB3BC7-5F1B-4035-ACF9-344CBDFE7BD0}"/>
    <dgm:cxn modelId="{F35CD1CF-9F0D-403E-91BE-EA3EC1E7D232}" type="presOf" srcId="{C4976F47-3BD4-43AC-8B28-CB3A7B017610}" destId="{75536500-B080-449C-9E8E-2200C4D16768}" srcOrd="0" destOrd="0" presId="urn:microsoft.com/office/officeart/2005/8/layout/orgChart1"/>
    <dgm:cxn modelId="{6ED38BD0-E159-47CD-9154-7B55EE058CBE}" type="presOf" srcId="{1865A973-9C80-483E-A6E8-EA8B2A2FF4CE}" destId="{202AFDBD-7F06-4477-9235-F3AF993FD409}" srcOrd="0" destOrd="0" presId="urn:microsoft.com/office/officeart/2005/8/layout/orgChart1"/>
    <dgm:cxn modelId="{AB99A4D0-E275-4233-86D0-0619ADA99A63}" type="presOf" srcId="{2B83D109-A537-4CA5-8AFF-C01C3253765C}" destId="{E3E03F11-45E1-4476-B37F-CE28783BF035}" srcOrd="0" destOrd="0" presId="urn:microsoft.com/office/officeart/2005/8/layout/orgChart1"/>
    <dgm:cxn modelId="{07E703D2-FC14-4BBE-BF92-57D345A1CDE4}" srcId="{3167B6A7-A820-41B1-9726-A077CF4451FD}" destId="{A6B5CEEE-2E1D-45D3-94A4-82C04E667671}" srcOrd="0" destOrd="0" parTransId="{A07B478B-D4C5-42E7-A0C5-8875BABEBBF0}" sibTransId="{7E902F38-D4ED-4066-822F-5B35CEC77082}"/>
    <dgm:cxn modelId="{04450DD2-E228-4453-BB76-93DE680562AF}" type="presOf" srcId="{5424193C-E8B1-487C-B340-A90752585609}" destId="{D240C67D-D638-4ACC-A727-2D20E9AD605A}" srcOrd="0" destOrd="0" presId="urn:microsoft.com/office/officeart/2005/8/layout/orgChart1"/>
    <dgm:cxn modelId="{F6ED60D6-FFE0-4D6E-955C-E47AE2531E82}" type="presOf" srcId="{F73C5D71-7B38-423A-9A83-F89874B830DC}" destId="{8BA6F67A-67F6-40BF-9FDD-5DB97A3844C6}" srcOrd="0" destOrd="0" presId="urn:microsoft.com/office/officeart/2005/8/layout/orgChart1"/>
    <dgm:cxn modelId="{07A194D6-EBF1-4BCC-A5A3-8AE32B883A09}" type="presOf" srcId="{CEB339B2-EE35-4DDE-9095-B0BE386D8822}" destId="{43A6584A-AB14-4445-962E-83479166A893}" srcOrd="0" destOrd="0" presId="urn:microsoft.com/office/officeart/2005/8/layout/orgChart1"/>
    <dgm:cxn modelId="{D84CEDD9-FAD3-45FD-B289-9576EEFAB17B}" type="presOf" srcId="{EDC60EE2-D0C5-4157-842D-50FCF8A406EF}" destId="{205C1DE1-AFB8-4C5C-9F9C-E8093E596E39}" srcOrd="0" destOrd="0" presId="urn:microsoft.com/office/officeart/2005/8/layout/orgChart1"/>
    <dgm:cxn modelId="{D50985DA-DDC3-48D1-B8FC-7DCEE17A8979}" type="presOf" srcId="{96F9C9F1-5A18-42C9-BD1C-B70FE4057E4E}" destId="{A112004F-46EA-4C66-80C1-7BAC61DECC8F}" srcOrd="1" destOrd="0" presId="urn:microsoft.com/office/officeart/2005/8/layout/orgChart1"/>
    <dgm:cxn modelId="{4654D4DE-5F55-43B3-93DB-1DD0750519A1}" type="presOf" srcId="{B85998EF-6BEF-466B-895A-D5CA9E61FFFC}" destId="{E751EBCF-976C-4F0E-A6F6-4D3DCCA6EF28}" srcOrd="0" destOrd="0" presId="urn:microsoft.com/office/officeart/2005/8/layout/orgChart1"/>
    <dgm:cxn modelId="{AE4CD5DE-64A7-49FD-B295-30F92775DF75}" type="presOf" srcId="{1C3E931A-8116-4CFA-8F0B-5F1F58A43DFA}" destId="{0C9B57A5-459A-416C-93B5-E2571AA656A0}" srcOrd="0" destOrd="0" presId="urn:microsoft.com/office/officeart/2005/8/layout/orgChart1"/>
    <dgm:cxn modelId="{E50C61E0-9311-45F4-8B25-2507B9ECBCA2}" srcId="{8570AC26-82E0-4347-8EDB-000277656384}" destId="{78C0B4FC-7608-41A0-B92C-F0CFEAF1BCFA}" srcOrd="3" destOrd="0" parTransId="{B0947DA0-B201-488A-85D2-9C0C793CE69F}" sibTransId="{A260DB09-7A3C-45D7-8F2B-45C3619DC4C0}"/>
    <dgm:cxn modelId="{12DB57E1-1F86-4521-9373-8030BC76F9DD}" srcId="{F3912494-30C9-4347-BD98-0420CE03FC3C}" destId="{3167B6A7-A820-41B1-9726-A077CF4451FD}" srcOrd="2" destOrd="0" parTransId="{FF48DCE4-C997-432B-8CC9-023187E7DF49}" sibTransId="{818F1281-1388-4035-B2F3-CF30B6D2AE97}"/>
    <dgm:cxn modelId="{0CDB18E3-7B71-45AB-9850-B70DEE10860A}" srcId="{1865A973-9C80-483E-A6E8-EA8B2A2FF4CE}" destId="{A5447FF3-E921-40EF-BF0F-F09F86A5566E}" srcOrd="0" destOrd="0" parTransId="{AC632DE3-C8AE-4DE5-A6BD-8EB6D613CCFE}" sibTransId="{FB9374A3-79D0-494B-A4E3-06CAC00768E5}"/>
    <dgm:cxn modelId="{783E2CE3-C743-4DC5-B8C7-2C9F7ACD2ACE}" type="presOf" srcId="{71218EFA-D3E0-400B-AA6E-6A1A93CEE32E}" destId="{89225874-EE26-4DA4-B1A4-83C7D2844B91}" srcOrd="0" destOrd="0" presId="urn:microsoft.com/office/officeart/2005/8/layout/orgChart1"/>
    <dgm:cxn modelId="{36E0D0E3-F989-4A3C-8F02-FE0E73691D7C}" type="presOf" srcId="{750FE7EE-F439-4CF3-BEC4-809C0EA73C14}" destId="{3F758D80-D731-468E-846D-3FA1B3E3A74A}" srcOrd="0" destOrd="0" presId="urn:microsoft.com/office/officeart/2005/8/layout/orgChart1"/>
    <dgm:cxn modelId="{BEDEA1E4-934D-4A77-9D9D-7B42A5AE1D34}" type="presOf" srcId="{818BC686-4A5E-4194-BCAD-F3F1A226695C}" destId="{B5F353D2-EA0C-4ED9-9CE0-3F8455201BCC}" srcOrd="1" destOrd="0" presId="urn:microsoft.com/office/officeart/2005/8/layout/orgChart1"/>
    <dgm:cxn modelId="{387EFDE4-E069-4387-9E3B-4AD4CE83D4D8}" srcId="{A851A6A4-BA9B-4A64-82F1-5F696782003D}" destId="{798692A4-2D2D-4C3E-8D0E-E0FD96543BE0}" srcOrd="2" destOrd="0" parTransId="{B85998EF-6BEF-466B-895A-D5CA9E61FFFC}" sibTransId="{C57B7D8D-2243-4241-BF50-936A92D73EF7}"/>
    <dgm:cxn modelId="{B6FD19E5-34B6-44DA-A8B9-2D96A0BD743B}" type="presOf" srcId="{A6B5CEEE-2E1D-45D3-94A4-82C04E667671}" destId="{1681E7E3-48EF-41FD-8BDC-D0B14A5DDEFF}" srcOrd="1" destOrd="0" presId="urn:microsoft.com/office/officeart/2005/8/layout/orgChart1"/>
    <dgm:cxn modelId="{2EE391E8-FE35-43F3-8152-386C89B271CF}" type="presOf" srcId="{798692A4-2D2D-4C3E-8D0E-E0FD96543BE0}" destId="{73918E12-BA1C-40FD-A637-CD077F268997}" srcOrd="1" destOrd="0" presId="urn:microsoft.com/office/officeart/2005/8/layout/orgChart1"/>
    <dgm:cxn modelId="{663C9BEA-42CA-4F6F-88C1-38DDE2BDBAF0}" type="presOf" srcId="{B0BDC07D-F29D-467E-8FDE-D27D56083C91}" destId="{66FDF269-3639-4005-AE8F-7FEB9EDEEAC9}" srcOrd="0" destOrd="0" presId="urn:microsoft.com/office/officeart/2005/8/layout/orgChart1"/>
    <dgm:cxn modelId="{09B45FEC-1EA8-4DC9-9538-B9BBF4101CB3}" srcId="{C4976F47-3BD4-43AC-8B28-CB3A7B017610}" destId="{71218EFA-D3E0-400B-AA6E-6A1A93CEE32E}" srcOrd="1" destOrd="0" parTransId="{43AF15BC-700C-41AD-8B60-580BDF4EFA2B}" sibTransId="{40F7FCA8-C74F-467D-91F3-2C594644986D}"/>
    <dgm:cxn modelId="{6E0803ED-E471-4246-924C-6DD87FC788AD}" type="presOf" srcId="{C5EF974B-4BA0-46C4-91A6-15CF09AF1558}" destId="{0E505B0C-F540-4007-8F4B-A046204147FD}" srcOrd="0" destOrd="0" presId="urn:microsoft.com/office/officeart/2005/8/layout/orgChart1"/>
    <dgm:cxn modelId="{EA383BED-86A0-463F-9DA5-A3D10AFE885B}" type="presOf" srcId="{750FE7EE-F439-4CF3-BEC4-809C0EA73C14}" destId="{EEE382EF-4655-45C2-98C1-0F91B502C06E}" srcOrd="1" destOrd="0" presId="urn:microsoft.com/office/officeart/2005/8/layout/orgChart1"/>
    <dgm:cxn modelId="{BACE6BEF-7615-42FF-9FA4-1F01E63E3D10}" type="presOf" srcId="{93F32BF5-0928-4CE9-9B43-2699094295D6}" destId="{3F9D6709-F821-4A36-B704-E0C7B9C13BE2}" srcOrd="0" destOrd="0" presId="urn:microsoft.com/office/officeart/2005/8/layout/orgChart1"/>
    <dgm:cxn modelId="{F75442F1-07B8-4A4D-A5B5-7D31CEA443AF}" type="presOf" srcId="{F7DF26C2-BBCF-450F-AE02-ED74449A3511}" destId="{661EDCF9-0AA3-48C3-9007-A46B416F13C1}" srcOrd="0" destOrd="0" presId="urn:microsoft.com/office/officeart/2005/8/layout/orgChart1"/>
    <dgm:cxn modelId="{0BCB5FF7-EDD8-4C8A-8176-93BD028E343C}" srcId="{3167B6A7-A820-41B1-9726-A077CF4451FD}" destId="{96F9C9F1-5A18-42C9-BD1C-B70FE4057E4E}" srcOrd="1" destOrd="0" parTransId="{B0BDC07D-F29D-467E-8FDE-D27D56083C91}" sibTransId="{DA564FAD-43DB-4B2B-9B5C-6B8B91ACF72E}"/>
    <dgm:cxn modelId="{489961F7-3DF3-4140-94C8-4E51395B5552}" type="presOf" srcId="{001AC4A2-14A5-4BA4-9314-622185EE782C}" destId="{C16932BE-0D66-4839-8A0F-072C8E6EAAEA}" srcOrd="0" destOrd="0" presId="urn:microsoft.com/office/officeart/2005/8/layout/orgChart1"/>
    <dgm:cxn modelId="{3D0766FC-790A-49B9-95D0-2C897FFD3E7B}" srcId="{C4976F47-3BD4-43AC-8B28-CB3A7B017610}" destId="{7AFC1CE7-83AE-4146-B9C8-2DC3AB95ADC1}" srcOrd="0" destOrd="0" parTransId="{774B1AF5-CE1F-4E3E-9FA2-3EB63BEFC997}" sibTransId="{4BE817F8-CC1D-4A8F-A3AD-883ADD5FC59B}"/>
    <dgm:cxn modelId="{7F561D2E-AB89-450D-8A2D-5A9F8B31A5E7}" type="presParOf" srcId="{B3AFC633-780D-49D5-B5D8-F098B84014D3}" destId="{AE63AA66-9BF1-43E5-A89C-F86427BC3EC3}" srcOrd="0" destOrd="0" presId="urn:microsoft.com/office/officeart/2005/8/layout/orgChart1"/>
    <dgm:cxn modelId="{725FCB58-03E2-4C13-ACBF-1E57E9DA7319}" type="presParOf" srcId="{AE63AA66-9BF1-43E5-A89C-F86427BC3EC3}" destId="{0A8432C6-3742-47AB-B4FA-39BCF166B7B4}" srcOrd="0" destOrd="0" presId="urn:microsoft.com/office/officeart/2005/8/layout/orgChart1"/>
    <dgm:cxn modelId="{952DE5BA-0594-48FD-8F96-432B529957BE}" type="presParOf" srcId="{0A8432C6-3742-47AB-B4FA-39BCF166B7B4}" destId="{5B757F9F-2AB8-4650-93FA-6DF027F4BDCB}" srcOrd="0" destOrd="0" presId="urn:microsoft.com/office/officeart/2005/8/layout/orgChart1"/>
    <dgm:cxn modelId="{0A80D995-F2C2-424A-A86F-BE80ADA58288}" type="presParOf" srcId="{0A8432C6-3742-47AB-B4FA-39BCF166B7B4}" destId="{854C3FF0-F17E-46E8-87C9-BF8EED50408B}" srcOrd="1" destOrd="0" presId="urn:microsoft.com/office/officeart/2005/8/layout/orgChart1"/>
    <dgm:cxn modelId="{93DF24BB-FE2A-4FDA-BBC1-17C626C665A7}" type="presParOf" srcId="{AE63AA66-9BF1-43E5-A89C-F86427BC3EC3}" destId="{C7782CA3-A414-440A-93AF-715046662E3F}" srcOrd="1" destOrd="0" presId="urn:microsoft.com/office/officeart/2005/8/layout/orgChart1"/>
    <dgm:cxn modelId="{E5A8F273-C4C2-419D-A727-BBE9D5D6A99A}" type="presParOf" srcId="{C7782CA3-A414-440A-93AF-715046662E3F}" destId="{A56CC0E8-E419-4364-89A0-F7F163E291FB}" srcOrd="0" destOrd="0" presId="urn:microsoft.com/office/officeart/2005/8/layout/orgChart1"/>
    <dgm:cxn modelId="{56E7759A-AD47-40BA-B4A1-BCC40D98BEFA}" type="presParOf" srcId="{C7782CA3-A414-440A-93AF-715046662E3F}" destId="{330B617D-D257-4CF0-857F-BD9BB2A7E0F0}" srcOrd="1" destOrd="0" presId="urn:microsoft.com/office/officeart/2005/8/layout/orgChart1"/>
    <dgm:cxn modelId="{7BDD3406-73CF-4F42-BD82-B7520C807D71}" type="presParOf" srcId="{330B617D-D257-4CF0-857F-BD9BB2A7E0F0}" destId="{517488B9-50EC-46AE-85AC-4CF271B310CA}" srcOrd="0" destOrd="0" presId="urn:microsoft.com/office/officeart/2005/8/layout/orgChart1"/>
    <dgm:cxn modelId="{CC5CCFFB-306D-43E5-92DC-15E953F0B228}" type="presParOf" srcId="{517488B9-50EC-46AE-85AC-4CF271B310CA}" destId="{D724F9C9-C143-4DF4-BC28-B60783840C0B}" srcOrd="0" destOrd="0" presId="urn:microsoft.com/office/officeart/2005/8/layout/orgChart1"/>
    <dgm:cxn modelId="{7C6521BE-F7A2-4039-848B-983A24F8A564}" type="presParOf" srcId="{517488B9-50EC-46AE-85AC-4CF271B310CA}" destId="{133A0F8A-ADC3-4A1D-8985-4F31F6630E37}" srcOrd="1" destOrd="0" presId="urn:microsoft.com/office/officeart/2005/8/layout/orgChart1"/>
    <dgm:cxn modelId="{5EF50C83-E65E-4C85-947C-491C999DEEFB}" type="presParOf" srcId="{330B617D-D257-4CF0-857F-BD9BB2A7E0F0}" destId="{53491289-3493-463E-A9DC-65176BE9B497}" srcOrd="1" destOrd="0" presId="urn:microsoft.com/office/officeart/2005/8/layout/orgChart1"/>
    <dgm:cxn modelId="{BC823C84-06F4-4CF7-8CE2-C95229B0FD85}" type="presParOf" srcId="{53491289-3493-463E-A9DC-65176BE9B497}" destId="{FE402B62-CFBF-4FD9-B23E-A5620EA623F1}" srcOrd="0" destOrd="0" presId="urn:microsoft.com/office/officeart/2005/8/layout/orgChart1"/>
    <dgm:cxn modelId="{39C16700-0D8A-402C-94F2-3E21D7D884FE}" type="presParOf" srcId="{53491289-3493-463E-A9DC-65176BE9B497}" destId="{15B885C9-733D-49B4-91F5-92C9AD727597}" srcOrd="1" destOrd="0" presId="urn:microsoft.com/office/officeart/2005/8/layout/orgChart1"/>
    <dgm:cxn modelId="{8DAB0E20-9CC9-487B-B4A7-D987259DC3E8}" type="presParOf" srcId="{15B885C9-733D-49B4-91F5-92C9AD727597}" destId="{A9B9DE37-DDC5-4D5B-8503-3F3035B87557}" srcOrd="0" destOrd="0" presId="urn:microsoft.com/office/officeart/2005/8/layout/orgChart1"/>
    <dgm:cxn modelId="{7533ADD3-682E-4B5D-ABB2-3183875424C5}" type="presParOf" srcId="{A9B9DE37-DDC5-4D5B-8503-3F3035B87557}" destId="{C88FFAD3-5DE5-4F90-A005-EFE7AD9860BB}" srcOrd="0" destOrd="0" presId="urn:microsoft.com/office/officeart/2005/8/layout/orgChart1"/>
    <dgm:cxn modelId="{107BFBB8-C010-4AE4-90E5-BC4032412AE8}" type="presParOf" srcId="{A9B9DE37-DDC5-4D5B-8503-3F3035B87557}" destId="{DE858DCD-41DC-43E4-80D8-226A02FC3E6C}" srcOrd="1" destOrd="0" presId="urn:microsoft.com/office/officeart/2005/8/layout/orgChart1"/>
    <dgm:cxn modelId="{7E37C082-24C6-45DC-BCC8-113EAEFAF162}" type="presParOf" srcId="{15B885C9-733D-49B4-91F5-92C9AD727597}" destId="{C46D390B-015E-4A68-99E0-240133F4F66A}" srcOrd="1" destOrd="0" presId="urn:microsoft.com/office/officeart/2005/8/layout/orgChart1"/>
    <dgm:cxn modelId="{435A10D8-FC1D-48F9-B048-A469A565A4B7}" type="presParOf" srcId="{C46D390B-015E-4A68-99E0-240133F4F66A}" destId="{76731A17-0556-4B13-8AEA-C888D3BDAC99}" srcOrd="0" destOrd="0" presId="urn:microsoft.com/office/officeart/2005/8/layout/orgChart1"/>
    <dgm:cxn modelId="{8DC7A4D2-1EA3-488B-BEBC-2E6557613068}" type="presParOf" srcId="{C46D390B-015E-4A68-99E0-240133F4F66A}" destId="{06FD92E8-5B64-4CBE-96E8-50910EAF7667}" srcOrd="1" destOrd="0" presId="urn:microsoft.com/office/officeart/2005/8/layout/orgChart1"/>
    <dgm:cxn modelId="{8054E006-164A-4AE0-84AF-515C85E1C7FA}" type="presParOf" srcId="{06FD92E8-5B64-4CBE-96E8-50910EAF7667}" destId="{1CBC1FE0-BD9A-4FFA-A47C-78D85A46D9A1}" srcOrd="0" destOrd="0" presId="urn:microsoft.com/office/officeart/2005/8/layout/orgChart1"/>
    <dgm:cxn modelId="{E5D976D9-BA3F-4C4C-80FB-9DE3962642E2}" type="presParOf" srcId="{1CBC1FE0-BD9A-4FFA-A47C-78D85A46D9A1}" destId="{E4E44AD8-CACC-4C07-AC7A-16D96A5D35AE}" srcOrd="0" destOrd="0" presId="urn:microsoft.com/office/officeart/2005/8/layout/orgChart1"/>
    <dgm:cxn modelId="{5D0F23ED-10FF-42B4-BEB0-9628C41BF481}" type="presParOf" srcId="{1CBC1FE0-BD9A-4FFA-A47C-78D85A46D9A1}" destId="{1B1013A1-39DE-4104-86E2-8ECC5510CA2B}" srcOrd="1" destOrd="0" presId="urn:microsoft.com/office/officeart/2005/8/layout/orgChart1"/>
    <dgm:cxn modelId="{6F3ABADB-6181-45B9-BF67-956CEB573DEE}" type="presParOf" srcId="{06FD92E8-5B64-4CBE-96E8-50910EAF7667}" destId="{EB9DCA3B-2943-4E89-A11A-1E75D719DC8A}" srcOrd="1" destOrd="0" presId="urn:microsoft.com/office/officeart/2005/8/layout/orgChart1"/>
    <dgm:cxn modelId="{C62A9718-C45E-4207-B396-84217D994F32}" type="presParOf" srcId="{EB9DCA3B-2943-4E89-A11A-1E75D719DC8A}" destId="{2F02D5D0-A6FF-4B12-8D58-C14CCB5F465E}" srcOrd="0" destOrd="0" presId="urn:microsoft.com/office/officeart/2005/8/layout/orgChart1"/>
    <dgm:cxn modelId="{D89F8585-6B5D-4049-B68F-BE4A08BAB7AA}" type="presParOf" srcId="{EB9DCA3B-2943-4E89-A11A-1E75D719DC8A}" destId="{C3E2148A-6E7E-4B9A-B39B-57155C4B8A8B}" srcOrd="1" destOrd="0" presId="urn:microsoft.com/office/officeart/2005/8/layout/orgChart1"/>
    <dgm:cxn modelId="{3714AC17-FD89-4238-954B-777091459831}" type="presParOf" srcId="{C3E2148A-6E7E-4B9A-B39B-57155C4B8A8B}" destId="{68C99A14-2411-4BF9-9BD9-33B3C5B5A389}" srcOrd="0" destOrd="0" presId="urn:microsoft.com/office/officeart/2005/8/layout/orgChart1"/>
    <dgm:cxn modelId="{2DAD6C90-934A-4D16-A566-413E162886BC}" type="presParOf" srcId="{68C99A14-2411-4BF9-9BD9-33B3C5B5A389}" destId="{2B729A7F-A30B-4965-88F8-436FE4ADE408}" srcOrd="0" destOrd="0" presId="urn:microsoft.com/office/officeart/2005/8/layout/orgChart1"/>
    <dgm:cxn modelId="{78C44EDB-BCC3-453B-BFA0-D59832BFC4D2}" type="presParOf" srcId="{68C99A14-2411-4BF9-9BD9-33B3C5B5A389}" destId="{87079209-C933-43CE-8EC6-174475E85A03}" srcOrd="1" destOrd="0" presId="urn:microsoft.com/office/officeart/2005/8/layout/orgChart1"/>
    <dgm:cxn modelId="{5A89DEA7-23DC-4C6B-8AA0-9D1149D336F4}" type="presParOf" srcId="{C3E2148A-6E7E-4B9A-B39B-57155C4B8A8B}" destId="{C4CEF321-7C2D-4F04-A3DA-8A57A371AF9B}" srcOrd="1" destOrd="0" presId="urn:microsoft.com/office/officeart/2005/8/layout/orgChart1"/>
    <dgm:cxn modelId="{40CC8B17-1898-43A3-A88D-A31BC1803507}" type="presParOf" srcId="{C3E2148A-6E7E-4B9A-B39B-57155C4B8A8B}" destId="{4B94D014-1615-42CD-A4BD-889A32620E97}" srcOrd="2" destOrd="0" presId="urn:microsoft.com/office/officeart/2005/8/layout/orgChart1"/>
    <dgm:cxn modelId="{EE11D311-674A-4CE2-9676-9029AB5DE1A9}" type="presParOf" srcId="{EB9DCA3B-2943-4E89-A11A-1E75D719DC8A}" destId="{E011CBC6-2CA5-4FF7-A356-CD50728CCC89}" srcOrd="2" destOrd="0" presId="urn:microsoft.com/office/officeart/2005/8/layout/orgChart1"/>
    <dgm:cxn modelId="{5EF22B60-4CAE-4C0D-9FF6-2E8C504888C5}" type="presParOf" srcId="{EB9DCA3B-2943-4E89-A11A-1E75D719DC8A}" destId="{3CF017EF-F9B4-4A9B-A6E5-269F69D5ED2B}" srcOrd="3" destOrd="0" presId="urn:microsoft.com/office/officeart/2005/8/layout/orgChart1"/>
    <dgm:cxn modelId="{8040E920-E165-4C72-A3CE-85AAB1DE1603}" type="presParOf" srcId="{3CF017EF-F9B4-4A9B-A6E5-269F69D5ED2B}" destId="{9A8B94D0-1725-4148-97B7-1DBC3C92F985}" srcOrd="0" destOrd="0" presId="urn:microsoft.com/office/officeart/2005/8/layout/orgChart1"/>
    <dgm:cxn modelId="{FE3EED40-3556-4411-99E9-9BAE6C86DFA5}" type="presParOf" srcId="{9A8B94D0-1725-4148-97B7-1DBC3C92F985}" destId="{6F4CF05F-8347-4EAB-A1E3-9BCB17CDB430}" srcOrd="0" destOrd="0" presId="urn:microsoft.com/office/officeart/2005/8/layout/orgChart1"/>
    <dgm:cxn modelId="{B505BEAF-893D-45EA-A7F4-628843CCB32C}" type="presParOf" srcId="{9A8B94D0-1725-4148-97B7-1DBC3C92F985}" destId="{03FF019B-F668-4317-8A41-15724CC8C179}" srcOrd="1" destOrd="0" presId="urn:microsoft.com/office/officeart/2005/8/layout/orgChart1"/>
    <dgm:cxn modelId="{7C9CF87E-0314-462D-9AFA-481A7955BCB6}" type="presParOf" srcId="{3CF017EF-F9B4-4A9B-A6E5-269F69D5ED2B}" destId="{5B9D3ADB-2DE3-43EF-9893-6C0AD57AB7FA}" srcOrd="1" destOrd="0" presId="urn:microsoft.com/office/officeart/2005/8/layout/orgChart1"/>
    <dgm:cxn modelId="{1CE51FB2-1E19-47FA-8816-8AC763734157}" type="presParOf" srcId="{3CF017EF-F9B4-4A9B-A6E5-269F69D5ED2B}" destId="{E270B20D-FB61-45E0-A323-A4C09613C945}" srcOrd="2" destOrd="0" presId="urn:microsoft.com/office/officeart/2005/8/layout/orgChart1"/>
    <dgm:cxn modelId="{8F29D3AA-82C0-4CC2-88D3-46EF85BF1E95}" type="presParOf" srcId="{06FD92E8-5B64-4CBE-96E8-50910EAF7667}" destId="{6725EB93-6368-4499-A3C6-9EAFF4F8B8DA}" srcOrd="2" destOrd="0" presId="urn:microsoft.com/office/officeart/2005/8/layout/orgChart1"/>
    <dgm:cxn modelId="{199A661F-4960-49DD-AD8B-9BD2740D1E1F}" type="presParOf" srcId="{C46D390B-015E-4A68-99E0-240133F4F66A}" destId="{0E505B0C-F540-4007-8F4B-A046204147FD}" srcOrd="2" destOrd="0" presId="urn:microsoft.com/office/officeart/2005/8/layout/orgChart1"/>
    <dgm:cxn modelId="{E2F44CD8-1D0A-49DA-B778-D5703821A6DE}" type="presParOf" srcId="{C46D390B-015E-4A68-99E0-240133F4F66A}" destId="{A5C97BE3-1C5E-4484-B5E9-E20F4E45A644}" srcOrd="3" destOrd="0" presId="urn:microsoft.com/office/officeart/2005/8/layout/orgChart1"/>
    <dgm:cxn modelId="{5A06D3C9-5485-4BDC-A33B-024036520AE0}" type="presParOf" srcId="{A5C97BE3-1C5E-4484-B5E9-E20F4E45A644}" destId="{ED0ACBB9-ADF1-4D97-9A35-D227BC2FA2AB}" srcOrd="0" destOrd="0" presId="urn:microsoft.com/office/officeart/2005/8/layout/orgChart1"/>
    <dgm:cxn modelId="{6B7B2B68-A9A5-492C-B632-3C3949D325F4}" type="presParOf" srcId="{ED0ACBB9-ADF1-4D97-9A35-D227BC2FA2AB}" destId="{3F285758-6A24-49ED-B909-1528E0E57C87}" srcOrd="0" destOrd="0" presId="urn:microsoft.com/office/officeart/2005/8/layout/orgChart1"/>
    <dgm:cxn modelId="{2EACCCA1-10A2-4B32-BBEA-239A90ACB56A}" type="presParOf" srcId="{ED0ACBB9-ADF1-4D97-9A35-D227BC2FA2AB}" destId="{B5F353D2-EA0C-4ED9-9CE0-3F8455201BCC}" srcOrd="1" destOrd="0" presId="urn:microsoft.com/office/officeart/2005/8/layout/orgChart1"/>
    <dgm:cxn modelId="{189645A1-E05D-4CA4-BFFD-3B168BE6A5D9}" type="presParOf" srcId="{A5C97BE3-1C5E-4484-B5E9-E20F4E45A644}" destId="{79455B75-ED57-43BB-BF7A-E9AD9DCF13F4}" srcOrd="1" destOrd="0" presId="urn:microsoft.com/office/officeart/2005/8/layout/orgChart1"/>
    <dgm:cxn modelId="{6F21FAE9-9CE1-4B9E-A384-ED019437B407}" type="presParOf" srcId="{79455B75-ED57-43BB-BF7A-E9AD9DCF13F4}" destId="{6341C6A9-9F9D-4810-A106-BA563BCF0474}" srcOrd="0" destOrd="0" presId="urn:microsoft.com/office/officeart/2005/8/layout/orgChart1"/>
    <dgm:cxn modelId="{BB41BE78-7DD6-49ED-BD4B-A49BD20B902B}" type="presParOf" srcId="{79455B75-ED57-43BB-BF7A-E9AD9DCF13F4}" destId="{521023E9-710B-4AF7-B08B-A1A8F77F6767}" srcOrd="1" destOrd="0" presId="urn:microsoft.com/office/officeart/2005/8/layout/orgChart1"/>
    <dgm:cxn modelId="{82AC7A7B-6C6C-4776-BB3C-BF9F8CEA392C}" type="presParOf" srcId="{521023E9-710B-4AF7-B08B-A1A8F77F6767}" destId="{4B7335BD-E8AB-4F67-8468-F2C6FEA12DA7}" srcOrd="0" destOrd="0" presId="urn:microsoft.com/office/officeart/2005/8/layout/orgChart1"/>
    <dgm:cxn modelId="{1D434B05-5D25-4D63-A26A-913FBA8CB713}" type="presParOf" srcId="{4B7335BD-E8AB-4F67-8468-F2C6FEA12DA7}" destId="{6D768362-3FB9-4B10-A439-45D14A87C51F}" srcOrd="0" destOrd="0" presId="urn:microsoft.com/office/officeart/2005/8/layout/orgChart1"/>
    <dgm:cxn modelId="{BBD3B78C-DA23-44F6-B8ED-45A436020492}" type="presParOf" srcId="{4B7335BD-E8AB-4F67-8468-F2C6FEA12DA7}" destId="{D5E34DD0-8F4C-4EB3-9FC5-0EA00D189E2E}" srcOrd="1" destOrd="0" presId="urn:microsoft.com/office/officeart/2005/8/layout/orgChart1"/>
    <dgm:cxn modelId="{36FC357C-F5F5-45FD-A04F-755AA7D78CC6}" type="presParOf" srcId="{521023E9-710B-4AF7-B08B-A1A8F77F6767}" destId="{3D138FB2-166B-4455-9F83-4D7C9760D5F4}" srcOrd="1" destOrd="0" presId="urn:microsoft.com/office/officeart/2005/8/layout/orgChart1"/>
    <dgm:cxn modelId="{993F8B41-AEBB-460F-8338-C2E8CFD0FDEB}" type="presParOf" srcId="{521023E9-710B-4AF7-B08B-A1A8F77F6767}" destId="{EC3E905E-CE55-4A7F-AF01-775B6BEBB003}" srcOrd="2" destOrd="0" presId="urn:microsoft.com/office/officeart/2005/8/layout/orgChart1"/>
    <dgm:cxn modelId="{3061E436-E705-4DB8-9950-64FFA878E277}" type="presParOf" srcId="{79455B75-ED57-43BB-BF7A-E9AD9DCF13F4}" destId="{3FD16733-FE9C-4AA3-B88A-3023C5A5F6E8}" srcOrd="2" destOrd="0" presId="urn:microsoft.com/office/officeart/2005/8/layout/orgChart1"/>
    <dgm:cxn modelId="{242E3580-EB69-414F-BED5-3B498FC36904}" type="presParOf" srcId="{79455B75-ED57-43BB-BF7A-E9AD9DCF13F4}" destId="{5C64C490-C56D-44B4-8C1D-837D241EE1F2}" srcOrd="3" destOrd="0" presId="urn:microsoft.com/office/officeart/2005/8/layout/orgChart1"/>
    <dgm:cxn modelId="{8BEDFD26-6190-42AD-A0C4-F90990C441AF}" type="presParOf" srcId="{5C64C490-C56D-44B4-8C1D-837D241EE1F2}" destId="{FB06EE49-4961-4D88-AAF5-6ABB7BF79966}" srcOrd="0" destOrd="0" presId="urn:microsoft.com/office/officeart/2005/8/layout/orgChart1"/>
    <dgm:cxn modelId="{84F97B8B-3FF0-4505-8ECD-14F8DF01DF47}" type="presParOf" srcId="{FB06EE49-4961-4D88-AAF5-6ABB7BF79966}" destId="{E2A55DB6-6674-4E8E-9FD5-97AAB26622E9}" srcOrd="0" destOrd="0" presId="urn:microsoft.com/office/officeart/2005/8/layout/orgChart1"/>
    <dgm:cxn modelId="{C1096C74-E0AB-4EA6-8EC6-381D82A0ABDA}" type="presParOf" srcId="{FB06EE49-4961-4D88-AAF5-6ABB7BF79966}" destId="{4DF08369-FDE3-4C30-B069-3D64F8B60B84}" srcOrd="1" destOrd="0" presId="urn:microsoft.com/office/officeart/2005/8/layout/orgChart1"/>
    <dgm:cxn modelId="{9A7638F6-DD8C-4A54-AC77-C62873324C14}" type="presParOf" srcId="{5C64C490-C56D-44B4-8C1D-837D241EE1F2}" destId="{32185E20-C997-4FC5-83B5-A3130CDEA415}" srcOrd="1" destOrd="0" presId="urn:microsoft.com/office/officeart/2005/8/layout/orgChart1"/>
    <dgm:cxn modelId="{031ED0A0-D93E-4DAD-997F-C4370AF33713}" type="presParOf" srcId="{5C64C490-C56D-44B4-8C1D-837D241EE1F2}" destId="{1AB10C4F-08CE-43D1-85C4-6FB6E8B3B243}" srcOrd="2" destOrd="0" presId="urn:microsoft.com/office/officeart/2005/8/layout/orgChart1"/>
    <dgm:cxn modelId="{A7C53B64-F109-4DA7-BE6A-36C6B8902633}" type="presParOf" srcId="{A5C97BE3-1C5E-4484-B5E9-E20F4E45A644}" destId="{05050368-C561-431C-BE13-4449567719BB}" srcOrd="2" destOrd="0" presId="urn:microsoft.com/office/officeart/2005/8/layout/orgChart1"/>
    <dgm:cxn modelId="{447B0A95-B3DC-49B8-B2AE-04D888CA2299}" type="presParOf" srcId="{15B885C9-733D-49B4-91F5-92C9AD727597}" destId="{559B7872-B1C3-4BD6-99F9-B0A32D3278A6}" srcOrd="2" destOrd="0" presId="urn:microsoft.com/office/officeart/2005/8/layout/orgChart1"/>
    <dgm:cxn modelId="{1F9ECCC6-8298-4A97-8961-6C4FC7985F57}" type="presParOf" srcId="{53491289-3493-463E-A9DC-65176BE9B497}" destId="{F7DF2392-EF91-448D-8720-EFB61E1E6422}" srcOrd="2" destOrd="0" presId="urn:microsoft.com/office/officeart/2005/8/layout/orgChart1"/>
    <dgm:cxn modelId="{01E69E5E-7082-4921-A6F7-887771FD88C5}" type="presParOf" srcId="{53491289-3493-463E-A9DC-65176BE9B497}" destId="{EFF91D18-3342-4794-A34A-41EF4EF75654}" srcOrd="3" destOrd="0" presId="urn:microsoft.com/office/officeart/2005/8/layout/orgChart1"/>
    <dgm:cxn modelId="{8DB8F52F-FFE2-4992-8877-75B456ABA443}" type="presParOf" srcId="{EFF91D18-3342-4794-A34A-41EF4EF75654}" destId="{E559C90E-D512-4CE0-BDFB-4039D0204325}" srcOrd="0" destOrd="0" presId="urn:microsoft.com/office/officeart/2005/8/layout/orgChart1"/>
    <dgm:cxn modelId="{DC72999A-2FC3-4B1B-9E7D-A1EE49ACBD36}" type="presParOf" srcId="{E559C90E-D512-4CE0-BDFB-4039D0204325}" destId="{75536500-B080-449C-9E8E-2200C4D16768}" srcOrd="0" destOrd="0" presId="urn:microsoft.com/office/officeart/2005/8/layout/orgChart1"/>
    <dgm:cxn modelId="{5E5A2C43-C9C8-418A-A6BC-1753F457267B}" type="presParOf" srcId="{E559C90E-D512-4CE0-BDFB-4039D0204325}" destId="{518076B9-5CD1-45FE-BCFB-1AA19E22F62A}" srcOrd="1" destOrd="0" presId="urn:microsoft.com/office/officeart/2005/8/layout/orgChart1"/>
    <dgm:cxn modelId="{CB0A9D76-640C-4CE5-860E-1C1B3227D088}" type="presParOf" srcId="{EFF91D18-3342-4794-A34A-41EF4EF75654}" destId="{DB8DD925-AAB9-4F80-8D85-986CB3BD37DC}" srcOrd="1" destOrd="0" presId="urn:microsoft.com/office/officeart/2005/8/layout/orgChart1"/>
    <dgm:cxn modelId="{4A1837FE-3F1B-474D-A027-8D632D4CC2DD}" type="presParOf" srcId="{DB8DD925-AAB9-4F80-8D85-986CB3BD37DC}" destId="{338215F3-E66C-4C4A-A8E6-C454E0DF8F13}" srcOrd="0" destOrd="0" presId="urn:microsoft.com/office/officeart/2005/8/layout/orgChart1"/>
    <dgm:cxn modelId="{39F58134-B026-45B4-B3BA-45A52E4DA74A}" type="presParOf" srcId="{DB8DD925-AAB9-4F80-8D85-986CB3BD37DC}" destId="{50067F1A-A5E4-4462-93AB-B432B1613E91}" srcOrd="1" destOrd="0" presId="urn:microsoft.com/office/officeart/2005/8/layout/orgChart1"/>
    <dgm:cxn modelId="{9E208FB1-A69F-4B5A-97C2-B76C277E9050}" type="presParOf" srcId="{50067F1A-A5E4-4462-93AB-B432B1613E91}" destId="{8B68B544-283E-494E-8A95-DF8E7DA6BDDE}" srcOrd="0" destOrd="0" presId="urn:microsoft.com/office/officeart/2005/8/layout/orgChart1"/>
    <dgm:cxn modelId="{ED92F910-C7BD-45A8-97E2-337053E706B6}" type="presParOf" srcId="{8B68B544-283E-494E-8A95-DF8E7DA6BDDE}" destId="{F1CB3D6F-F040-41D7-A3EB-DF308DA3730F}" srcOrd="0" destOrd="0" presId="urn:microsoft.com/office/officeart/2005/8/layout/orgChart1"/>
    <dgm:cxn modelId="{2CFB8055-11B7-4016-9B81-E93743C91943}" type="presParOf" srcId="{8B68B544-283E-494E-8A95-DF8E7DA6BDDE}" destId="{721C5478-767B-472F-94C2-BCC7125085DC}" srcOrd="1" destOrd="0" presId="urn:microsoft.com/office/officeart/2005/8/layout/orgChart1"/>
    <dgm:cxn modelId="{EE88057F-9ACE-41F0-8A90-C22F8E1B95A5}" type="presParOf" srcId="{50067F1A-A5E4-4462-93AB-B432B1613E91}" destId="{D58C3185-7D13-4BE7-BE75-5527E55BF08F}" srcOrd="1" destOrd="0" presId="urn:microsoft.com/office/officeart/2005/8/layout/orgChart1"/>
    <dgm:cxn modelId="{0E359859-3393-4E16-AF78-9E68A42C7ABD}" type="presParOf" srcId="{D58C3185-7D13-4BE7-BE75-5527E55BF08F}" destId="{8EBD576E-EC89-4A0C-805E-B25E9BD93F33}" srcOrd="0" destOrd="0" presId="urn:microsoft.com/office/officeart/2005/8/layout/orgChart1"/>
    <dgm:cxn modelId="{94B11D4E-CA2A-4586-9D2B-417071A175CA}" type="presParOf" srcId="{D58C3185-7D13-4BE7-BE75-5527E55BF08F}" destId="{113B10A6-4B1B-4466-A719-9ED891764C11}" srcOrd="1" destOrd="0" presId="urn:microsoft.com/office/officeart/2005/8/layout/orgChart1"/>
    <dgm:cxn modelId="{902F7698-8887-420B-9A85-6C6CF8465E22}" type="presParOf" srcId="{113B10A6-4B1B-4466-A719-9ED891764C11}" destId="{A9FDEBDC-CD12-47DC-92CB-F3D785D0A647}" srcOrd="0" destOrd="0" presId="urn:microsoft.com/office/officeart/2005/8/layout/orgChart1"/>
    <dgm:cxn modelId="{6F3F7323-9B77-4FA5-9910-1BFDD9E6E35C}" type="presParOf" srcId="{A9FDEBDC-CD12-47DC-92CB-F3D785D0A647}" destId="{8AA628B8-F335-4668-BEEA-CF46C4413240}" srcOrd="0" destOrd="0" presId="urn:microsoft.com/office/officeart/2005/8/layout/orgChart1"/>
    <dgm:cxn modelId="{E9486C0C-5241-4D35-9D18-0E5E69DB6BCB}" type="presParOf" srcId="{A9FDEBDC-CD12-47DC-92CB-F3D785D0A647}" destId="{C613917C-1757-4A4B-B15A-B78656A8249B}" srcOrd="1" destOrd="0" presId="urn:microsoft.com/office/officeart/2005/8/layout/orgChart1"/>
    <dgm:cxn modelId="{694D2099-FF3D-469E-8221-0D606DFAA717}" type="presParOf" srcId="{113B10A6-4B1B-4466-A719-9ED891764C11}" destId="{15735349-8B1A-496D-A3D8-4DBB23C53EF8}" srcOrd="1" destOrd="0" presId="urn:microsoft.com/office/officeart/2005/8/layout/orgChart1"/>
    <dgm:cxn modelId="{E0EE265A-DFB9-4561-A93F-00BA68330CB3}" type="presParOf" srcId="{113B10A6-4B1B-4466-A719-9ED891764C11}" destId="{937FDBA7-81D0-4E68-BDA6-51A5E9802448}" srcOrd="2" destOrd="0" presId="urn:microsoft.com/office/officeart/2005/8/layout/orgChart1"/>
    <dgm:cxn modelId="{3968AC50-A757-4EEB-8C8E-EC9CF7BB0CE7}" type="presParOf" srcId="{D58C3185-7D13-4BE7-BE75-5527E55BF08F}" destId="{90EE5DE4-B593-4202-8A8A-9087F4AF46DC}" srcOrd="2" destOrd="0" presId="urn:microsoft.com/office/officeart/2005/8/layout/orgChart1"/>
    <dgm:cxn modelId="{D386ACA7-AE36-41AD-A3B1-D0801F449B23}" type="presParOf" srcId="{D58C3185-7D13-4BE7-BE75-5527E55BF08F}" destId="{C32D31F5-8CF9-4C11-9B4A-4282E083ECC5}" srcOrd="3" destOrd="0" presId="urn:microsoft.com/office/officeart/2005/8/layout/orgChart1"/>
    <dgm:cxn modelId="{015CA0E2-8B4E-4A4F-81D5-439C49E6883B}" type="presParOf" srcId="{C32D31F5-8CF9-4C11-9B4A-4282E083ECC5}" destId="{8E326098-A789-45C5-95A9-5AE9179254B3}" srcOrd="0" destOrd="0" presId="urn:microsoft.com/office/officeart/2005/8/layout/orgChart1"/>
    <dgm:cxn modelId="{FE390A50-EB80-46A4-9986-8834C55B0F1F}" type="presParOf" srcId="{8E326098-A789-45C5-95A9-5AE9179254B3}" destId="{E3E03F11-45E1-4476-B37F-CE28783BF035}" srcOrd="0" destOrd="0" presId="urn:microsoft.com/office/officeart/2005/8/layout/orgChart1"/>
    <dgm:cxn modelId="{7C910313-2E39-4DEC-8F92-C62053895EEF}" type="presParOf" srcId="{8E326098-A789-45C5-95A9-5AE9179254B3}" destId="{EA17226A-AE97-4A5D-AEBC-F5DD15A06739}" srcOrd="1" destOrd="0" presId="urn:microsoft.com/office/officeart/2005/8/layout/orgChart1"/>
    <dgm:cxn modelId="{DAC24029-A189-4DAF-B8D3-72C1DC2080DD}" type="presParOf" srcId="{C32D31F5-8CF9-4C11-9B4A-4282E083ECC5}" destId="{55CC6943-428D-431D-BC9C-7F4E640B1D4B}" srcOrd="1" destOrd="0" presId="urn:microsoft.com/office/officeart/2005/8/layout/orgChart1"/>
    <dgm:cxn modelId="{175FA876-415A-45AA-AB18-364CCB432629}" type="presParOf" srcId="{C32D31F5-8CF9-4C11-9B4A-4282E083ECC5}" destId="{AC215C8F-7047-4C73-A9CA-AE851126177A}" srcOrd="2" destOrd="0" presId="urn:microsoft.com/office/officeart/2005/8/layout/orgChart1"/>
    <dgm:cxn modelId="{1E779061-E597-4E66-A872-2DEF742AADE8}" type="presParOf" srcId="{50067F1A-A5E4-4462-93AB-B432B1613E91}" destId="{3F14437F-1AB4-42CB-8D07-8F9CDB6424A2}" srcOrd="2" destOrd="0" presId="urn:microsoft.com/office/officeart/2005/8/layout/orgChart1"/>
    <dgm:cxn modelId="{D60CE493-C09B-49AE-A13C-59336F8C8118}" type="presParOf" srcId="{DB8DD925-AAB9-4F80-8D85-986CB3BD37DC}" destId="{8E62D83A-F73D-470E-8828-CE7FE592BC93}" srcOrd="2" destOrd="0" presId="urn:microsoft.com/office/officeart/2005/8/layout/orgChart1"/>
    <dgm:cxn modelId="{8AC52668-951C-4DAD-9493-7FCB7A09D2A9}" type="presParOf" srcId="{DB8DD925-AAB9-4F80-8D85-986CB3BD37DC}" destId="{450AA94F-E8F3-470A-BF60-4CE60659AEB5}" srcOrd="3" destOrd="0" presId="urn:microsoft.com/office/officeart/2005/8/layout/orgChart1"/>
    <dgm:cxn modelId="{1C55CD50-65F4-43E7-874A-58FD59AE3E31}" type="presParOf" srcId="{450AA94F-E8F3-470A-BF60-4CE60659AEB5}" destId="{B0BDD86A-4C48-40B6-B01B-8CA2EF74CD2D}" srcOrd="0" destOrd="0" presId="urn:microsoft.com/office/officeart/2005/8/layout/orgChart1"/>
    <dgm:cxn modelId="{47F2B3AC-08E7-45F5-9B3F-ABF4FF39C2EC}" type="presParOf" srcId="{B0BDD86A-4C48-40B6-B01B-8CA2EF74CD2D}" destId="{89225874-EE26-4DA4-B1A4-83C7D2844B91}" srcOrd="0" destOrd="0" presId="urn:microsoft.com/office/officeart/2005/8/layout/orgChart1"/>
    <dgm:cxn modelId="{A2879A48-6696-4C6E-8C50-F6FD66E16E9D}" type="presParOf" srcId="{B0BDD86A-4C48-40B6-B01B-8CA2EF74CD2D}" destId="{2939CBA4-EFD5-4ABF-A59F-C6487ADCB46B}" srcOrd="1" destOrd="0" presId="urn:microsoft.com/office/officeart/2005/8/layout/orgChart1"/>
    <dgm:cxn modelId="{46B664A0-AFE1-4EC1-A196-6175D26F6FD5}" type="presParOf" srcId="{450AA94F-E8F3-470A-BF60-4CE60659AEB5}" destId="{3E71A31F-C771-4A81-94F9-8244758DACF8}" srcOrd="1" destOrd="0" presId="urn:microsoft.com/office/officeart/2005/8/layout/orgChart1"/>
    <dgm:cxn modelId="{06485B1C-D7D5-4A16-8A38-1B6081493F0F}" type="presParOf" srcId="{3E71A31F-C771-4A81-94F9-8244758DACF8}" destId="{6C50A1E5-67DF-40AB-B7E0-9283C7098122}" srcOrd="0" destOrd="0" presId="urn:microsoft.com/office/officeart/2005/8/layout/orgChart1"/>
    <dgm:cxn modelId="{A4F8B377-4DF2-49F7-8F99-74863B17F720}" type="presParOf" srcId="{3E71A31F-C771-4A81-94F9-8244758DACF8}" destId="{3ADC5C21-103A-4E19-A417-110183872ECA}" srcOrd="1" destOrd="0" presId="urn:microsoft.com/office/officeart/2005/8/layout/orgChart1"/>
    <dgm:cxn modelId="{D75547FF-ECE4-4934-9AA3-121EBE0D0B53}" type="presParOf" srcId="{3ADC5C21-103A-4E19-A417-110183872ECA}" destId="{ED3950B4-2C9B-48BB-B8C6-2B04093A9F38}" srcOrd="0" destOrd="0" presId="urn:microsoft.com/office/officeart/2005/8/layout/orgChart1"/>
    <dgm:cxn modelId="{81269BD7-6671-456C-A1C5-46EF6FA8F565}" type="presParOf" srcId="{ED3950B4-2C9B-48BB-B8C6-2B04093A9F38}" destId="{DD40FADE-7871-4251-8C6C-AE32648DBFCE}" srcOrd="0" destOrd="0" presId="urn:microsoft.com/office/officeart/2005/8/layout/orgChart1"/>
    <dgm:cxn modelId="{F8D3C70E-26D5-453E-9A82-B7C869B55C63}" type="presParOf" srcId="{ED3950B4-2C9B-48BB-B8C6-2B04093A9F38}" destId="{26EEEEB1-76B5-412F-B366-739BDD83504A}" srcOrd="1" destOrd="0" presId="urn:microsoft.com/office/officeart/2005/8/layout/orgChart1"/>
    <dgm:cxn modelId="{574318E6-16C8-4B9B-B693-EE3780906EF7}" type="presParOf" srcId="{3ADC5C21-103A-4E19-A417-110183872ECA}" destId="{7B41DF47-CDEE-4DEB-B24A-4EFD7BA24ADE}" srcOrd="1" destOrd="0" presId="urn:microsoft.com/office/officeart/2005/8/layout/orgChart1"/>
    <dgm:cxn modelId="{5DD9D6E3-7708-44AC-9642-399ECCABFED3}" type="presParOf" srcId="{3ADC5C21-103A-4E19-A417-110183872ECA}" destId="{DBC06623-E9DF-4D9D-9B84-51913A782DE7}" srcOrd="2" destOrd="0" presId="urn:microsoft.com/office/officeart/2005/8/layout/orgChart1"/>
    <dgm:cxn modelId="{75571F9F-5217-4F01-9845-F7DC1E70CE3E}" type="presParOf" srcId="{3E71A31F-C771-4A81-94F9-8244758DACF8}" destId="{C16932BE-0D66-4839-8A0F-072C8E6EAAEA}" srcOrd="2" destOrd="0" presId="urn:microsoft.com/office/officeart/2005/8/layout/orgChart1"/>
    <dgm:cxn modelId="{DBF7C9DC-FD80-4029-9DAB-9ABD52D33526}" type="presParOf" srcId="{3E71A31F-C771-4A81-94F9-8244758DACF8}" destId="{18B82A56-B8CE-40B2-9222-7165782BB84E}" srcOrd="3" destOrd="0" presId="urn:microsoft.com/office/officeart/2005/8/layout/orgChart1"/>
    <dgm:cxn modelId="{895467FF-D1A9-4198-B172-E822250D8F5B}" type="presParOf" srcId="{18B82A56-B8CE-40B2-9222-7165782BB84E}" destId="{A2AE319D-5D71-438C-8712-C7CEC08B60EB}" srcOrd="0" destOrd="0" presId="urn:microsoft.com/office/officeart/2005/8/layout/orgChart1"/>
    <dgm:cxn modelId="{D46B9310-E64E-47D4-8E00-01F1B3DFDEB7}" type="presParOf" srcId="{A2AE319D-5D71-438C-8712-C7CEC08B60EB}" destId="{205C1DE1-AFB8-4C5C-9F9C-E8093E596E39}" srcOrd="0" destOrd="0" presId="urn:microsoft.com/office/officeart/2005/8/layout/orgChart1"/>
    <dgm:cxn modelId="{B3B32BF8-0BCF-4A28-A015-A3F1403D07EC}" type="presParOf" srcId="{A2AE319D-5D71-438C-8712-C7CEC08B60EB}" destId="{07FF4F01-1E1D-4113-BE9C-480922E4B92E}" srcOrd="1" destOrd="0" presId="urn:microsoft.com/office/officeart/2005/8/layout/orgChart1"/>
    <dgm:cxn modelId="{9190E783-ED81-42E0-A282-2A21B0FB3528}" type="presParOf" srcId="{18B82A56-B8CE-40B2-9222-7165782BB84E}" destId="{10A2A56A-8DBB-44AA-AC8B-FDF64CF594E0}" srcOrd="1" destOrd="0" presId="urn:microsoft.com/office/officeart/2005/8/layout/orgChart1"/>
    <dgm:cxn modelId="{82B0AD52-CC57-40FA-B97C-0D37E74F727D}" type="presParOf" srcId="{18B82A56-B8CE-40B2-9222-7165782BB84E}" destId="{BC119C48-E782-44E7-B694-A173AC3E4701}" srcOrd="2" destOrd="0" presId="urn:microsoft.com/office/officeart/2005/8/layout/orgChart1"/>
    <dgm:cxn modelId="{A520894F-24F0-49C0-BD22-15FFD290036B}" type="presParOf" srcId="{450AA94F-E8F3-470A-BF60-4CE60659AEB5}" destId="{BB5C137C-D7B9-404F-86DF-EA4F3936CD93}" srcOrd="2" destOrd="0" presId="urn:microsoft.com/office/officeart/2005/8/layout/orgChart1"/>
    <dgm:cxn modelId="{C41CD21F-7AC7-4A74-A90F-4E9C5D5C388F}" type="presParOf" srcId="{EFF91D18-3342-4794-A34A-41EF4EF75654}" destId="{43E15527-371D-45C7-B2A5-022C15677FC1}" srcOrd="2" destOrd="0" presId="urn:microsoft.com/office/officeart/2005/8/layout/orgChart1"/>
    <dgm:cxn modelId="{10520A23-E985-4A08-8E28-555EE45C8C45}" type="presParOf" srcId="{53491289-3493-463E-A9DC-65176BE9B497}" destId="{7ECF3FD7-1568-41CC-A9D2-1A58297C78F8}" srcOrd="4" destOrd="0" presId="urn:microsoft.com/office/officeart/2005/8/layout/orgChart1"/>
    <dgm:cxn modelId="{1E86CBDD-08CD-47AA-A734-9D8F16227080}" type="presParOf" srcId="{53491289-3493-463E-A9DC-65176BE9B497}" destId="{98ACE976-0F60-4B59-BE6E-D67698F36FE9}" srcOrd="5" destOrd="0" presId="urn:microsoft.com/office/officeart/2005/8/layout/orgChart1"/>
    <dgm:cxn modelId="{6C992001-2390-407B-93E6-EA608FC041D1}" type="presParOf" srcId="{98ACE976-0F60-4B59-BE6E-D67698F36FE9}" destId="{20345504-2501-40AE-A9C5-6A96A810AF97}" srcOrd="0" destOrd="0" presId="urn:microsoft.com/office/officeart/2005/8/layout/orgChart1"/>
    <dgm:cxn modelId="{436ED1E6-5E8F-4B72-AA95-1CABEBD454F2}" type="presParOf" srcId="{20345504-2501-40AE-A9C5-6A96A810AF97}" destId="{D47DAA49-DA64-4A27-89AD-A2B1F98325F4}" srcOrd="0" destOrd="0" presId="urn:microsoft.com/office/officeart/2005/8/layout/orgChart1"/>
    <dgm:cxn modelId="{1B51B6C5-9685-41DA-A585-65BDDB84B500}" type="presParOf" srcId="{20345504-2501-40AE-A9C5-6A96A810AF97}" destId="{159BD8AB-3EED-4858-AEA3-9B561CFB47FC}" srcOrd="1" destOrd="0" presId="urn:microsoft.com/office/officeart/2005/8/layout/orgChart1"/>
    <dgm:cxn modelId="{71F6EE87-19BC-4247-9D9A-64E09B43C284}" type="presParOf" srcId="{98ACE976-0F60-4B59-BE6E-D67698F36FE9}" destId="{074681DA-31AC-42AD-98D2-61E1D9D16480}" srcOrd="1" destOrd="0" presId="urn:microsoft.com/office/officeart/2005/8/layout/orgChart1"/>
    <dgm:cxn modelId="{A9E4D235-E8F2-4335-B881-1D6113D681B1}" type="presParOf" srcId="{074681DA-31AC-42AD-98D2-61E1D9D16480}" destId="{EEFDD4D7-5B46-4A96-9F31-B524643CE322}" srcOrd="0" destOrd="0" presId="urn:microsoft.com/office/officeart/2005/8/layout/orgChart1"/>
    <dgm:cxn modelId="{7FBBCA15-50E9-4ABF-A28A-D2630B33705F}" type="presParOf" srcId="{074681DA-31AC-42AD-98D2-61E1D9D16480}" destId="{3E196A9A-04A5-4F6D-861E-50047075BE1B}" srcOrd="1" destOrd="0" presId="urn:microsoft.com/office/officeart/2005/8/layout/orgChart1"/>
    <dgm:cxn modelId="{5B6195AF-C539-4482-B850-60F979C49818}" type="presParOf" srcId="{3E196A9A-04A5-4F6D-861E-50047075BE1B}" destId="{9C676287-B5F8-4F51-AD04-1231047F8BEA}" srcOrd="0" destOrd="0" presId="urn:microsoft.com/office/officeart/2005/8/layout/orgChart1"/>
    <dgm:cxn modelId="{A60E0D63-BA72-4C5E-9568-9A6F04C7B1B9}" type="presParOf" srcId="{9C676287-B5F8-4F51-AD04-1231047F8BEA}" destId="{F45F0748-36DF-4001-BFF1-2B9DE74D4E14}" srcOrd="0" destOrd="0" presId="urn:microsoft.com/office/officeart/2005/8/layout/orgChart1"/>
    <dgm:cxn modelId="{10FEB654-0C5F-416B-B4AC-745F72DE4E84}" type="presParOf" srcId="{9C676287-B5F8-4F51-AD04-1231047F8BEA}" destId="{1681E7E3-48EF-41FD-8BDC-D0B14A5DDEFF}" srcOrd="1" destOrd="0" presId="urn:microsoft.com/office/officeart/2005/8/layout/orgChart1"/>
    <dgm:cxn modelId="{78C55CC0-CFD2-4FBB-9AF1-5C2A265F8295}" type="presParOf" srcId="{3E196A9A-04A5-4F6D-861E-50047075BE1B}" destId="{5E7A49AB-F0BC-4C2B-A667-11A7669AD111}" srcOrd="1" destOrd="0" presId="urn:microsoft.com/office/officeart/2005/8/layout/orgChart1"/>
    <dgm:cxn modelId="{7C932022-784E-4EDA-A505-DD27E999006C}" type="presParOf" srcId="{3E196A9A-04A5-4F6D-861E-50047075BE1B}" destId="{D10BAD4C-F459-4442-B742-3993CF4A9930}" srcOrd="2" destOrd="0" presId="urn:microsoft.com/office/officeart/2005/8/layout/orgChart1"/>
    <dgm:cxn modelId="{6A373CE6-B805-4DC1-8028-64F7BAD71C5F}" type="presParOf" srcId="{074681DA-31AC-42AD-98D2-61E1D9D16480}" destId="{66FDF269-3639-4005-AE8F-7FEB9EDEEAC9}" srcOrd="2" destOrd="0" presId="urn:microsoft.com/office/officeart/2005/8/layout/orgChart1"/>
    <dgm:cxn modelId="{1F486B6A-CBC5-4DE4-9838-9FF8925B1E1B}" type="presParOf" srcId="{074681DA-31AC-42AD-98D2-61E1D9D16480}" destId="{6DAFE12D-8B81-4796-9DC6-D78407558599}" srcOrd="3" destOrd="0" presId="urn:microsoft.com/office/officeart/2005/8/layout/orgChart1"/>
    <dgm:cxn modelId="{64D8DFA4-1FE2-44D9-85DF-5484B995E939}" type="presParOf" srcId="{6DAFE12D-8B81-4796-9DC6-D78407558599}" destId="{FA53D77A-AB2C-4571-8C1E-10BF19847A7F}" srcOrd="0" destOrd="0" presId="urn:microsoft.com/office/officeart/2005/8/layout/orgChart1"/>
    <dgm:cxn modelId="{5503ACBF-B946-40A6-8857-621902EEB131}" type="presParOf" srcId="{FA53D77A-AB2C-4571-8C1E-10BF19847A7F}" destId="{40812AD2-1134-4C81-840F-06B2900E2054}" srcOrd="0" destOrd="0" presId="urn:microsoft.com/office/officeart/2005/8/layout/orgChart1"/>
    <dgm:cxn modelId="{47F7D1E2-398E-442B-870A-8097E8C01A68}" type="presParOf" srcId="{FA53D77A-AB2C-4571-8C1E-10BF19847A7F}" destId="{A112004F-46EA-4C66-80C1-7BAC61DECC8F}" srcOrd="1" destOrd="0" presId="urn:microsoft.com/office/officeart/2005/8/layout/orgChart1"/>
    <dgm:cxn modelId="{586755A5-08B8-4995-BDF6-45FA381AFC6B}" type="presParOf" srcId="{6DAFE12D-8B81-4796-9DC6-D78407558599}" destId="{2564DACD-D476-45FE-B1C0-0345BA8BB403}" srcOrd="1" destOrd="0" presId="urn:microsoft.com/office/officeart/2005/8/layout/orgChart1"/>
    <dgm:cxn modelId="{7B87CBA3-838D-4055-A622-BE9B9BE4EDCB}" type="presParOf" srcId="{6DAFE12D-8B81-4796-9DC6-D78407558599}" destId="{8D616E16-074E-40C0-BC10-5F9F15F53B7E}" srcOrd="2" destOrd="0" presId="urn:microsoft.com/office/officeart/2005/8/layout/orgChart1"/>
    <dgm:cxn modelId="{2C4DA3EA-E28F-451D-8295-03EB03272021}" type="presParOf" srcId="{98ACE976-0F60-4B59-BE6E-D67698F36FE9}" destId="{70014A6A-B2C7-4521-8470-C54760DB6C76}" srcOrd="2" destOrd="0" presId="urn:microsoft.com/office/officeart/2005/8/layout/orgChart1"/>
    <dgm:cxn modelId="{D5C90015-54C3-4867-AFB0-3EC0B53AC1ED}" type="presParOf" srcId="{330B617D-D257-4CF0-857F-BD9BB2A7E0F0}" destId="{EA1E04F3-1DAA-4689-9801-80E604E7EB9F}" srcOrd="2" destOrd="0" presId="urn:microsoft.com/office/officeart/2005/8/layout/orgChart1"/>
    <dgm:cxn modelId="{BB3C4949-010F-4EF9-BD30-1EA1A89E8D6C}" type="presParOf" srcId="{C7782CA3-A414-440A-93AF-715046662E3F}" destId="{AB5D7476-D02F-479B-AA6C-B47DC32A8CE5}" srcOrd="2" destOrd="0" presId="urn:microsoft.com/office/officeart/2005/8/layout/orgChart1"/>
    <dgm:cxn modelId="{6BA5F6D1-DB50-4B7E-B27B-60641AC97995}" type="presParOf" srcId="{C7782CA3-A414-440A-93AF-715046662E3F}" destId="{76193ECC-A69F-4512-805E-7F08FC8E17A9}" srcOrd="3" destOrd="0" presId="urn:microsoft.com/office/officeart/2005/8/layout/orgChart1"/>
    <dgm:cxn modelId="{65304AD8-32BA-46F2-9A28-9E161667A70E}" type="presParOf" srcId="{76193ECC-A69F-4512-805E-7F08FC8E17A9}" destId="{C96A9F6A-2A35-4096-84F5-AA71AE49403C}" srcOrd="0" destOrd="0" presId="urn:microsoft.com/office/officeart/2005/8/layout/orgChart1"/>
    <dgm:cxn modelId="{BA55A1E6-6B6E-4C32-916D-B29DD6715014}" type="presParOf" srcId="{C96A9F6A-2A35-4096-84F5-AA71AE49403C}" destId="{5F591DA2-E426-49B1-9089-F6B188ACC196}" srcOrd="0" destOrd="0" presId="urn:microsoft.com/office/officeart/2005/8/layout/orgChart1"/>
    <dgm:cxn modelId="{E3CF7344-C0CC-4B40-8AD5-9AF0A51488F5}" type="presParOf" srcId="{C96A9F6A-2A35-4096-84F5-AA71AE49403C}" destId="{7FCFA3FB-A7EE-497A-B052-4BAEE2257A10}" srcOrd="1" destOrd="0" presId="urn:microsoft.com/office/officeart/2005/8/layout/orgChart1"/>
    <dgm:cxn modelId="{7E4DAA13-92AB-4529-AC6B-CDE4564C2DD1}" type="presParOf" srcId="{76193ECC-A69F-4512-805E-7F08FC8E17A9}" destId="{1DE73E8C-46A1-421F-B05F-CF9CA2D88706}" srcOrd="1" destOrd="0" presId="urn:microsoft.com/office/officeart/2005/8/layout/orgChart1"/>
    <dgm:cxn modelId="{294A54FC-131E-4F6A-8F59-12AF4662BF30}" type="presParOf" srcId="{1DE73E8C-46A1-421F-B05F-CF9CA2D88706}" destId="{68C303C0-3061-4CE0-A378-BFDB2191BF6E}" srcOrd="0" destOrd="0" presId="urn:microsoft.com/office/officeart/2005/8/layout/orgChart1"/>
    <dgm:cxn modelId="{429015BC-9844-4BB8-A55D-1D56F029E0D8}" type="presParOf" srcId="{1DE73E8C-46A1-421F-B05F-CF9CA2D88706}" destId="{9EBEB855-FFC0-46A9-A7A3-F57DC51A35A9}" srcOrd="1" destOrd="0" presId="urn:microsoft.com/office/officeart/2005/8/layout/orgChart1"/>
    <dgm:cxn modelId="{52796F9C-1491-46C7-A295-5FC76DAF8921}" type="presParOf" srcId="{9EBEB855-FFC0-46A9-A7A3-F57DC51A35A9}" destId="{FD21DC86-32CF-4F11-B0AA-93D6DAB7E5BD}" srcOrd="0" destOrd="0" presId="urn:microsoft.com/office/officeart/2005/8/layout/orgChart1"/>
    <dgm:cxn modelId="{E889D7FA-92DC-4477-B9E0-BCB33EAA01AC}" type="presParOf" srcId="{FD21DC86-32CF-4F11-B0AA-93D6DAB7E5BD}" destId="{3B3BCFBD-B70E-4874-9D03-0E186C8773E8}" srcOrd="0" destOrd="0" presId="urn:microsoft.com/office/officeart/2005/8/layout/orgChart1"/>
    <dgm:cxn modelId="{9514E3C7-F868-4C4A-9ABC-0746197CC318}" type="presParOf" srcId="{FD21DC86-32CF-4F11-B0AA-93D6DAB7E5BD}" destId="{B2FDB843-BB19-43FA-B6E2-A58E2DF3C546}" srcOrd="1" destOrd="0" presId="urn:microsoft.com/office/officeart/2005/8/layout/orgChart1"/>
    <dgm:cxn modelId="{EB52E9A6-9636-4ABA-9449-ED9C48D6748F}" type="presParOf" srcId="{9EBEB855-FFC0-46A9-A7A3-F57DC51A35A9}" destId="{717B14C3-E29D-4DDA-B716-1F2A544C788A}" srcOrd="1" destOrd="0" presId="urn:microsoft.com/office/officeart/2005/8/layout/orgChart1"/>
    <dgm:cxn modelId="{0E248520-BB13-4813-ABC1-9154F463B8DF}" type="presParOf" srcId="{9EBEB855-FFC0-46A9-A7A3-F57DC51A35A9}" destId="{CC68119C-E474-4F26-A03A-4BA699D15394}" srcOrd="2" destOrd="0" presId="urn:microsoft.com/office/officeart/2005/8/layout/orgChart1"/>
    <dgm:cxn modelId="{4D021980-0168-4FD2-AB14-0BD589B5DF5F}" type="presParOf" srcId="{1DE73E8C-46A1-421F-B05F-CF9CA2D88706}" destId="{C2FCA513-2538-40AA-8B2D-04AC0F05C40F}" srcOrd="2" destOrd="0" presId="urn:microsoft.com/office/officeart/2005/8/layout/orgChart1"/>
    <dgm:cxn modelId="{9EFDAB9B-485D-4762-84E6-231ECBE2A528}" type="presParOf" srcId="{1DE73E8C-46A1-421F-B05F-CF9CA2D88706}" destId="{4FDDEA30-B252-449F-B132-0739F4C6C6ED}" srcOrd="3" destOrd="0" presId="urn:microsoft.com/office/officeart/2005/8/layout/orgChart1"/>
    <dgm:cxn modelId="{403268C5-AA4D-4DC0-8AA0-AEDD4ADEA1ED}" type="presParOf" srcId="{4FDDEA30-B252-449F-B132-0739F4C6C6ED}" destId="{7E283AC9-E13E-489E-B5EF-7E10D8E50250}" srcOrd="0" destOrd="0" presId="urn:microsoft.com/office/officeart/2005/8/layout/orgChart1"/>
    <dgm:cxn modelId="{43F5CA22-EE0E-4329-9FC7-654EF4291980}" type="presParOf" srcId="{7E283AC9-E13E-489E-B5EF-7E10D8E50250}" destId="{062CBB40-AE60-44F4-8375-47D1A3B00AFF}" srcOrd="0" destOrd="0" presId="urn:microsoft.com/office/officeart/2005/8/layout/orgChart1"/>
    <dgm:cxn modelId="{DCBE1A3A-92CF-4D36-961A-A75BA25B562B}" type="presParOf" srcId="{7E283AC9-E13E-489E-B5EF-7E10D8E50250}" destId="{1AC0F0B6-0236-4ADF-A68C-6B1BF14CAD20}" srcOrd="1" destOrd="0" presId="urn:microsoft.com/office/officeart/2005/8/layout/orgChart1"/>
    <dgm:cxn modelId="{8153ACF1-0687-4064-AD63-CF0D8580908C}" type="presParOf" srcId="{4FDDEA30-B252-449F-B132-0739F4C6C6ED}" destId="{4ED487EC-695E-44F1-856C-672A9FD6DA22}" srcOrd="1" destOrd="0" presId="urn:microsoft.com/office/officeart/2005/8/layout/orgChart1"/>
    <dgm:cxn modelId="{CDAE7351-2F48-41A8-901A-620F3E3A725D}" type="presParOf" srcId="{4FDDEA30-B252-449F-B132-0739F4C6C6ED}" destId="{3A17F1BB-CFEE-43B7-AE24-5EA6C3A93E7F}" srcOrd="2" destOrd="0" presId="urn:microsoft.com/office/officeart/2005/8/layout/orgChart1"/>
    <dgm:cxn modelId="{CD374059-9CFD-49AC-8CAE-413CD965F7E7}" type="presParOf" srcId="{1DE73E8C-46A1-421F-B05F-CF9CA2D88706}" destId="{E751EBCF-976C-4F0E-A6F6-4D3DCCA6EF28}" srcOrd="4" destOrd="0" presId="urn:microsoft.com/office/officeart/2005/8/layout/orgChart1"/>
    <dgm:cxn modelId="{FCD2576F-4A4F-44A8-AAEE-53C3F0148C99}" type="presParOf" srcId="{1DE73E8C-46A1-421F-B05F-CF9CA2D88706}" destId="{6112D61A-8DB7-40B0-A339-D0C9543B0166}" srcOrd="5" destOrd="0" presId="urn:microsoft.com/office/officeart/2005/8/layout/orgChart1"/>
    <dgm:cxn modelId="{84327C07-22A7-4CCF-AEC0-3BC9CEB1D608}" type="presParOf" srcId="{6112D61A-8DB7-40B0-A339-D0C9543B0166}" destId="{1B052170-90F6-44E2-9BC5-C0810458B806}" srcOrd="0" destOrd="0" presId="urn:microsoft.com/office/officeart/2005/8/layout/orgChart1"/>
    <dgm:cxn modelId="{5B52F516-0DA8-4342-B822-3D938CA3AE76}" type="presParOf" srcId="{1B052170-90F6-44E2-9BC5-C0810458B806}" destId="{E7AB683B-7C20-4C52-B57F-54D60E9EB870}" srcOrd="0" destOrd="0" presId="urn:microsoft.com/office/officeart/2005/8/layout/orgChart1"/>
    <dgm:cxn modelId="{84209D8E-7E48-47E1-A9B4-01E5E4AFBD82}" type="presParOf" srcId="{1B052170-90F6-44E2-9BC5-C0810458B806}" destId="{73918E12-BA1C-40FD-A637-CD077F268997}" srcOrd="1" destOrd="0" presId="urn:microsoft.com/office/officeart/2005/8/layout/orgChart1"/>
    <dgm:cxn modelId="{1E6F37B7-C834-49CA-AD47-C3C60758862D}" type="presParOf" srcId="{6112D61A-8DB7-40B0-A339-D0C9543B0166}" destId="{0C9DDC32-DA43-45AD-B6C1-3AE7B93FE1E5}" srcOrd="1" destOrd="0" presId="urn:microsoft.com/office/officeart/2005/8/layout/orgChart1"/>
    <dgm:cxn modelId="{55F4CD48-42A3-4528-A6BE-5C14719B4FD9}" type="presParOf" srcId="{6112D61A-8DB7-40B0-A339-D0C9543B0166}" destId="{4BE3B7A3-0E91-4B11-881C-17F8F061EE59}" srcOrd="2" destOrd="0" presId="urn:microsoft.com/office/officeart/2005/8/layout/orgChart1"/>
    <dgm:cxn modelId="{0851BC37-23D4-4086-B500-6552EABE2B44}" type="presParOf" srcId="{76193ECC-A69F-4512-805E-7F08FC8E17A9}" destId="{E9EF009A-D9DD-4907-8DD1-617018239E25}" srcOrd="2" destOrd="0" presId="urn:microsoft.com/office/officeart/2005/8/layout/orgChart1"/>
    <dgm:cxn modelId="{EDD7DC36-90DF-4E6B-AB53-E4D8108B7CD9}" type="presParOf" srcId="{C7782CA3-A414-440A-93AF-715046662E3F}" destId="{9CC0D4B9-3F59-4825-8A3E-8BAAAEB90957}" srcOrd="4" destOrd="0" presId="urn:microsoft.com/office/officeart/2005/8/layout/orgChart1"/>
    <dgm:cxn modelId="{48F3F493-6B4E-419F-BE20-7A397097C91B}" type="presParOf" srcId="{C7782CA3-A414-440A-93AF-715046662E3F}" destId="{74211C7C-D4B9-40A1-B6DF-9575B933A8FC}" srcOrd="5" destOrd="0" presId="urn:microsoft.com/office/officeart/2005/8/layout/orgChart1"/>
    <dgm:cxn modelId="{F0523197-D82D-4041-934E-3EF9994297D0}" type="presParOf" srcId="{74211C7C-D4B9-40A1-B6DF-9575B933A8FC}" destId="{1DEA8297-6E97-4091-AE64-8D1FE76FB376}" srcOrd="0" destOrd="0" presId="urn:microsoft.com/office/officeart/2005/8/layout/orgChart1"/>
    <dgm:cxn modelId="{C520AEBA-6B29-4F18-B5E7-75BB65D838C9}" type="presParOf" srcId="{1DEA8297-6E97-4091-AE64-8D1FE76FB376}" destId="{FC914417-1182-43E4-9C09-6A50B296F7F8}" srcOrd="0" destOrd="0" presId="urn:microsoft.com/office/officeart/2005/8/layout/orgChart1"/>
    <dgm:cxn modelId="{3E99A1A3-64BC-4BAE-B852-F9B2E0F04C18}" type="presParOf" srcId="{1DEA8297-6E97-4091-AE64-8D1FE76FB376}" destId="{5DF8D942-48C5-4B23-9A6D-A7FB5463CC22}" srcOrd="1" destOrd="0" presId="urn:microsoft.com/office/officeart/2005/8/layout/orgChart1"/>
    <dgm:cxn modelId="{E409801B-6426-4197-A114-7780035714CE}" type="presParOf" srcId="{74211C7C-D4B9-40A1-B6DF-9575B933A8FC}" destId="{8DD907E4-71F7-412A-B52E-47B262E4E098}" srcOrd="1" destOrd="0" presId="urn:microsoft.com/office/officeart/2005/8/layout/orgChart1"/>
    <dgm:cxn modelId="{73192C39-C00A-46A6-B4E4-EEF89F743B34}" type="presParOf" srcId="{8DD907E4-71F7-412A-B52E-47B262E4E098}" destId="{08D18D1D-944C-4920-ACE7-368A6DC7D5C0}" srcOrd="0" destOrd="0" presId="urn:microsoft.com/office/officeart/2005/8/layout/orgChart1"/>
    <dgm:cxn modelId="{CE0BD04E-B77D-4497-A33E-D3A26F4CC5E3}" type="presParOf" srcId="{8DD907E4-71F7-412A-B52E-47B262E4E098}" destId="{568F88A1-FAB3-4DE2-900A-9EE99302CEE8}" srcOrd="1" destOrd="0" presId="urn:microsoft.com/office/officeart/2005/8/layout/orgChart1"/>
    <dgm:cxn modelId="{D3F7C42D-6D7A-4146-81C8-FE791E34EED6}" type="presParOf" srcId="{568F88A1-FAB3-4DE2-900A-9EE99302CEE8}" destId="{99C49E13-8BF8-4283-9975-84D8C22E9B6B}" srcOrd="0" destOrd="0" presId="urn:microsoft.com/office/officeart/2005/8/layout/orgChart1"/>
    <dgm:cxn modelId="{B9D1C001-8159-48A4-B8D7-717DD8E80033}" type="presParOf" srcId="{99C49E13-8BF8-4283-9975-84D8C22E9B6B}" destId="{4AD56878-F2E4-448D-B9C9-BCB4923C56C6}" srcOrd="0" destOrd="0" presId="urn:microsoft.com/office/officeart/2005/8/layout/orgChart1"/>
    <dgm:cxn modelId="{99A39431-1F4E-4A50-A72C-C647F56B33A0}" type="presParOf" srcId="{99C49E13-8BF8-4283-9975-84D8C22E9B6B}" destId="{85BD2CC0-9AF4-439F-94F4-3E3BE7EA4E36}" srcOrd="1" destOrd="0" presId="urn:microsoft.com/office/officeart/2005/8/layout/orgChart1"/>
    <dgm:cxn modelId="{D66A4AB8-23CF-4270-A791-2288060019E7}" type="presParOf" srcId="{568F88A1-FAB3-4DE2-900A-9EE99302CEE8}" destId="{7ED59925-5AC1-432B-B914-E45A7A243C1A}" srcOrd="1" destOrd="0" presId="urn:microsoft.com/office/officeart/2005/8/layout/orgChart1"/>
    <dgm:cxn modelId="{44BF516A-4295-4802-9365-407D632E53EF}" type="presParOf" srcId="{568F88A1-FAB3-4DE2-900A-9EE99302CEE8}" destId="{2E3967EB-2174-48DE-A728-F2450321ECC6}" srcOrd="2" destOrd="0" presId="urn:microsoft.com/office/officeart/2005/8/layout/orgChart1"/>
    <dgm:cxn modelId="{91544707-B43D-4330-ACB0-91C65F495203}" type="presParOf" srcId="{8DD907E4-71F7-412A-B52E-47B262E4E098}" destId="{661EDCF9-0AA3-48C3-9007-A46B416F13C1}" srcOrd="2" destOrd="0" presId="urn:microsoft.com/office/officeart/2005/8/layout/orgChart1"/>
    <dgm:cxn modelId="{D37F7EE9-7647-441B-A9AA-3CCA39295ABD}" type="presParOf" srcId="{8DD907E4-71F7-412A-B52E-47B262E4E098}" destId="{2C400094-E098-4B8F-8034-2C447AA8C798}" srcOrd="3" destOrd="0" presId="urn:microsoft.com/office/officeart/2005/8/layout/orgChart1"/>
    <dgm:cxn modelId="{E692C034-9C6E-4A71-BF75-95AF7B0D27C8}" type="presParOf" srcId="{2C400094-E098-4B8F-8034-2C447AA8C798}" destId="{AD343F0C-4EC9-4E3C-8DA8-8131078C7608}" srcOrd="0" destOrd="0" presId="urn:microsoft.com/office/officeart/2005/8/layout/orgChart1"/>
    <dgm:cxn modelId="{9048B1B2-6413-4198-8288-C620578059AF}" type="presParOf" srcId="{AD343F0C-4EC9-4E3C-8DA8-8131078C7608}" destId="{EB34B06E-238A-412F-8940-D8E5C734B7C7}" srcOrd="0" destOrd="0" presId="urn:microsoft.com/office/officeart/2005/8/layout/orgChart1"/>
    <dgm:cxn modelId="{CDCF77D1-DBC9-4799-BE9C-A6F90877CAB5}" type="presParOf" srcId="{AD343F0C-4EC9-4E3C-8DA8-8131078C7608}" destId="{9E70AEF5-ECA8-4619-92B3-919B17BC2EDE}" srcOrd="1" destOrd="0" presId="urn:microsoft.com/office/officeart/2005/8/layout/orgChart1"/>
    <dgm:cxn modelId="{5386A42E-C799-4C24-8876-EC52FBD55A2B}" type="presParOf" srcId="{2C400094-E098-4B8F-8034-2C447AA8C798}" destId="{89FE3D0B-E3D6-4790-9CBA-58DA47FF613F}" srcOrd="1" destOrd="0" presId="urn:microsoft.com/office/officeart/2005/8/layout/orgChart1"/>
    <dgm:cxn modelId="{1EAA5179-E03D-419A-9164-0A45B7F07889}" type="presParOf" srcId="{2C400094-E098-4B8F-8034-2C447AA8C798}" destId="{4E929768-8677-413E-B470-D175861FE722}" srcOrd="2" destOrd="0" presId="urn:microsoft.com/office/officeart/2005/8/layout/orgChart1"/>
    <dgm:cxn modelId="{EDCF438F-8B70-4EE5-8D3C-975C33578A10}" type="presParOf" srcId="{8DD907E4-71F7-412A-B52E-47B262E4E098}" destId="{8BA6F67A-67F6-40BF-9FDD-5DB97A3844C6}" srcOrd="4" destOrd="0" presId="urn:microsoft.com/office/officeart/2005/8/layout/orgChart1"/>
    <dgm:cxn modelId="{5918A81E-7EEB-48FF-BD54-51B84C4CB62E}" type="presParOf" srcId="{8DD907E4-71F7-412A-B52E-47B262E4E098}" destId="{EB2866E3-5167-4D86-BCB9-860A15EB4B1C}" srcOrd="5" destOrd="0" presId="urn:microsoft.com/office/officeart/2005/8/layout/orgChart1"/>
    <dgm:cxn modelId="{979EFFE9-22AA-4062-B0FB-D4DDDCC05811}" type="presParOf" srcId="{EB2866E3-5167-4D86-BCB9-860A15EB4B1C}" destId="{D0862DA3-F7AB-443B-BEBE-21FCBF68C666}" srcOrd="0" destOrd="0" presId="urn:microsoft.com/office/officeart/2005/8/layout/orgChart1"/>
    <dgm:cxn modelId="{D2B0726D-6BCE-43AE-9C74-761A052FD8C6}" type="presParOf" srcId="{D0862DA3-F7AB-443B-BEBE-21FCBF68C666}" destId="{B868BBF6-1240-4608-B44F-F017D2C907CA}" srcOrd="0" destOrd="0" presId="urn:microsoft.com/office/officeart/2005/8/layout/orgChart1"/>
    <dgm:cxn modelId="{3BDF2B90-6525-4158-B48A-42A6B40C0094}" type="presParOf" srcId="{D0862DA3-F7AB-443B-BEBE-21FCBF68C666}" destId="{5A71F4D1-EEB6-46D3-A80E-FCEEFAA79D19}" srcOrd="1" destOrd="0" presId="urn:microsoft.com/office/officeart/2005/8/layout/orgChart1"/>
    <dgm:cxn modelId="{7A13D347-B688-4011-9F04-554B1340AE67}" type="presParOf" srcId="{EB2866E3-5167-4D86-BCB9-860A15EB4B1C}" destId="{8D9E565B-5761-4B10-8A22-77FA119E0966}" srcOrd="1" destOrd="0" presId="urn:microsoft.com/office/officeart/2005/8/layout/orgChart1"/>
    <dgm:cxn modelId="{4586E037-6D7F-49F3-B16E-7EC002B4AF62}" type="presParOf" srcId="{EB2866E3-5167-4D86-BCB9-860A15EB4B1C}" destId="{A885E6A1-2670-4FE1-8039-A4C1ACADBE17}" srcOrd="2" destOrd="0" presId="urn:microsoft.com/office/officeart/2005/8/layout/orgChart1"/>
    <dgm:cxn modelId="{AB31D8AE-CA99-4E73-A563-2AAA9BF10872}" type="presParOf" srcId="{74211C7C-D4B9-40A1-B6DF-9575B933A8FC}" destId="{4757BA7F-2FC1-4E83-A939-5B973C7A3B13}" srcOrd="2" destOrd="0" presId="urn:microsoft.com/office/officeart/2005/8/layout/orgChart1"/>
    <dgm:cxn modelId="{6FC4ECA6-8C7A-4B41-A58A-429FD948ADFF}" type="presParOf" srcId="{C7782CA3-A414-440A-93AF-715046662E3F}" destId="{F54C6320-1738-4F83-B413-94CDB85B0761}" srcOrd="6" destOrd="0" presId="urn:microsoft.com/office/officeart/2005/8/layout/orgChart1"/>
    <dgm:cxn modelId="{48865DED-978F-4966-862B-49817E07A651}" type="presParOf" srcId="{C7782CA3-A414-440A-93AF-715046662E3F}" destId="{EC361506-F5E8-4669-976D-14EBC64058D4}" srcOrd="7" destOrd="0" presId="urn:microsoft.com/office/officeart/2005/8/layout/orgChart1"/>
    <dgm:cxn modelId="{2F3A640E-3DEA-4416-B041-F5A7B131459D}" type="presParOf" srcId="{EC361506-F5E8-4669-976D-14EBC64058D4}" destId="{4EAA3EA0-D4F3-448D-A899-599B32C95C25}" srcOrd="0" destOrd="0" presId="urn:microsoft.com/office/officeart/2005/8/layout/orgChart1"/>
    <dgm:cxn modelId="{B5650109-AACC-452F-9301-A54F2614BEFD}" type="presParOf" srcId="{4EAA3EA0-D4F3-448D-A899-599B32C95C25}" destId="{CEDE85F5-A7E1-4E81-8448-0E1235B22A12}" srcOrd="0" destOrd="0" presId="urn:microsoft.com/office/officeart/2005/8/layout/orgChart1"/>
    <dgm:cxn modelId="{FBA84CFF-4A12-42BB-83A9-6CEC5D4A19CE}" type="presParOf" srcId="{4EAA3EA0-D4F3-448D-A899-599B32C95C25}" destId="{4DD52B6A-8AFE-4A70-8A04-0FB582FE5913}" srcOrd="1" destOrd="0" presId="urn:microsoft.com/office/officeart/2005/8/layout/orgChart1"/>
    <dgm:cxn modelId="{6EAE7C5D-BC28-4D9B-9C21-90C1E2190DFC}" type="presParOf" srcId="{EC361506-F5E8-4669-976D-14EBC64058D4}" destId="{029969BB-FB2E-4782-AC8D-EEF9EC140E3B}" srcOrd="1" destOrd="0" presId="urn:microsoft.com/office/officeart/2005/8/layout/orgChart1"/>
    <dgm:cxn modelId="{1DC80042-285B-4185-9F04-4080ABF1D864}" type="presParOf" srcId="{029969BB-FB2E-4782-AC8D-EEF9EC140E3B}" destId="{38AF51B3-D88F-4726-8D68-3F6BD42744EE}" srcOrd="0" destOrd="0" presId="urn:microsoft.com/office/officeart/2005/8/layout/orgChart1"/>
    <dgm:cxn modelId="{58D2EEAF-EED2-4736-ACF0-31D9AB88E5B8}" type="presParOf" srcId="{029969BB-FB2E-4782-AC8D-EEF9EC140E3B}" destId="{168E1964-D506-4D13-A26C-136F0124A0D3}" srcOrd="1" destOrd="0" presId="urn:microsoft.com/office/officeart/2005/8/layout/orgChart1"/>
    <dgm:cxn modelId="{01E076F9-7BA4-41FA-9DF5-13B5A05E97E3}" type="presParOf" srcId="{168E1964-D506-4D13-A26C-136F0124A0D3}" destId="{FA7C3DCE-D592-45C1-B028-42CA9C27BD77}" srcOrd="0" destOrd="0" presId="urn:microsoft.com/office/officeart/2005/8/layout/orgChart1"/>
    <dgm:cxn modelId="{CA4F1D14-916B-4016-8BCC-FD492FB334B0}" type="presParOf" srcId="{FA7C3DCE-D592-45C1-B028-42CA9C27BD77}" destId="{D240C67D-D638-4ACC-A727-2D20E9AD605A}" srcOrd="0" destOrd="0" presId="urn:microsoft.com/office/officeart/2005/8/layout/orgChart1"/>
    <dgm:cxn modelId="{9A8B78C6-C209-43A8-81C6-A0E21E498EF0}" type="presParOf" srcId="{FA7C3DCE-D592-45C1-B028-42CA9C27BD77}" destId="{80237010-E856-40D2-8B66-AD382352BE04}" srcOrd="1" destOrd="0" presId="urn:microsoft.com/office/officeart/2005/8/layout/orgChart1"/>
    <dgm:cxn modelId="{748EAC0D-934D-4F22-984C-7B74C1F50BAA}" type="presParOf" srcId="{168E1964-D506-4D13-A26C-136F0124A0D3}" destId="{B6841E95-AD49-453C-A923-01BD5ABB5583}" srcOrd="1" destOrd="0" presId="urn:microsoft.com/office/officeart/2005/8/layout/orgChart1"/>
    <dgm:cxn modelId="{9BC6BAAD-EF3B-4D14-BABC-24B60B7C44B4}" type="presParOf" srcId="{168E1964-D506-4D13-A26C-136F0124A0D3}" destId="{7AB76C50-5546-415E-B246-8B0A35A8CA59}" srcOrd="2" destOrd="0" presId="urn:microsoft.com/office/officeart/2005/8/layout/orgChart1"/>
    <dgm:cxn modelId="{0636D354-67F3-47A3-B809-BF4D6A6C623C}" type="presParOf" srcId="{029969BB-FB2E-4782-AC8D-EEF9EC140E3B}" destId="{4BE3C656-B789-474F-909A-DF55A6E732EF}" srcOrd="2" destOrd="0" presId="urn:microsoft.com/office/officeart/2005/8/layout/orgChart1"/>
    <dgm:cxn modelId="{3175DFC0-E751-4405-94CD-1330E28DA7EE}" type="presParOf" srcId="{029969BB-FB2E-4782-AC8D-EEF9EC140E3B}" destId="{24741A27-40F8-4701-B40E-06B2741147C1}" srcOrd="3" destOrd="0" presId="urn:microsoft.com/office/officeart/2005/8/layout/orgChart1"/>
    <dgm:cxn modelId="{35ED85D5-B7C8-4262-B5F8-D4A641D2F83F}" type="presParOf" srcId="{24741A27-40F8-4701-B40E-06B2741147C1}" destId="{0AC3C772-691D-44CF-BAAE-DBA3FE760DBC}" srcOrd="0" destOrd="0" presId="urn:microsoft.com/office/officeart/2005/8/layout/orgChart1"/>
    <dgm:cxn modelId="{D06AE610-6996-453D-882A-F30378898516}" type="presParOf" srcId="{0AC3C772-691D-44CF-BAAE-DBA3FE760DBC}" destId="{43A6584A-AB14-4445-962E-83479166A893}" srcOrd="0" destOrd="0" presId="urn:microsoft.com/office/officeart/2005/8/layout/orgChart1"/>
    <dgm:cxn modelId="{252AD3C0-545D-4946-A6B5-AA32118D9CE4}" type="presParOf" srcId="{0AC3C772-691D-44CF-BAAE-DBA3FE760DBC}" destId="{5903C20B-A8A9-4472-9A0B-4EBB7EB059FF}" srcOrd="1" destOrd="0" presId="urn:microsoft.com/office/officeart/2005/8/layout/orgChart1"/>
    <dgm:cxn modelId="{A0851442-5DA6-4583-AD6A-3730E986093A}" type="presParOf" srcId="{24741A27-40F8-4701-B40E-06B2741147C1}" destId="{D3430614-F17F-41AF-B322-198D66FD255F}" srcOrd="1" destOrd="0" presId="urn:microsoft.com/office/officeart/2005/8/layout/orgChart1"/>
    <dgm:cxn modelId="{122B19C6-289C-4229-A918-695747207670}" type="presParOf" srcId="{24741A27-40F8-4701-B40E-06B2741147C1}" destId="{F6A01FB9-E372-458E-9EAE-4E748FD8638F}" srcOrd="2" destOrd="0" presId="urn:microsoft.com/office/officeart/2005/8/layout/orgChart1"/>
    <dgm:cxn modelId="{21FEC2BA-2F8C-4691-948F-C1FB162B0FE1}" type="presParOf" srcId="{EC361506-F5E8-4669-976D-14EBC64058D4}" destId="{018121A9-3655-4913-BA49-3D66747BAE5E}" srcOrd="2" destOrd="0" presId="urn:microsoft.com/office/officeart/2005/8/layout/orgChart1"/>
    <dgm:cxn modelId="{CDE5BFE5-A150-4091-89E2-4E1658F571B0}" type="presParOf" srcId="{C7782CA3-A414-440A-93AF-715046662E3F}" destId="{D5D5DC3D-99D1-4DED-B21A-4888EDE40C3C}" srcOrd="8" destOrd="0" presId="urn:microsoft.com/office/officeart/2005/8/layout/orgChart1"/>
    <dgm:cxn modelId="{5DB86129-AC25-4ED0-998F-2547A9F77A6A}" type="presParOf" srcId="{C7782CA3-A414-440A-93AF-715046662E3F}" destId="{8A64478D-1E32-4DC2-A37C-CDD05C9280C1}" srcOrd="9" destOrd="0" presId="urn:microsoft.com/office/officeart/2005/8/layout/orgChart1"/>
    <dgm:cxn modelId="{93DFF089-BDDC-4B9E-8555-30A08B82DD0F}" type="presParOf" srcId="{8A64478D-1E32-4DC2-A37C-CDD05C9280C1}" destId="{DDA2B4B1-91A7-43C1-829C-62A80A72DE64}" srcOrd="0" destOrd="0" presId="urn:microsoft.com/office/officeart/2005/8/layout/orgChart1"/>
    <dgm:cxn modelId="{F9851352-C1D8-47D0-BF7E-DB168821F959}" type="presParOf" srcId="{DDA2B4B1-91A7-43C1-829C-62A80A72DE64}" destId="{1C4A1577-961D-4AE0-921F-F26E253E0147}" srcOrd="0" destOrd="0" presId="urn:microsoft.com/office/officeart/2005/8/layout/orgChart1"/>
    <dgm:cxn modelId="{0DEB6A8A-3333-4028-A3A1-E13069DA8FC0}" type="presParOf" srcId="{DDA2B4B1-91A7-43C1-829C-62A80A72DE64}" destId="{B1620E52-ED19-4323-BB5B-B24F0B425C36}" srcOrd="1" destOrd="0" presId="urn:microsoft.com/office/officeart/2005/8/layout/orgChart1"/>
    <dgm:cxn modelId="{B0811EA3-4058-4DA4-B392-53786E5D15F5}" type="presParOf" srcId="{8A64478D-1E32-4DC2-A37C-CDD05C9280C1}" destId="{A1AEBA51-69D8-4B12-B046-890369D82D30}" srcOrd="1" destOrd="0" presId="urn:microsoft.com/office/officeart/2005/8/layout/orgChart1"/>
    <dgm:cxn modelId="{444E5FC5-90C6-4A7C-A026-97FB4A4320A4}" type="presParOf" srcId="{A1AEBA51-69D8-4B12-B046-890369D82D30}" destId="{D4588ACC-AE0F-46BC-9569-4D1EE4F03016}" srcOrd="0" destOrd="0" presId="urn:microsoft.com/office/officeart/2005/8/layout/orgChart1"/>
    <dgm:cxn modelId="{556C815F-C05E-4FCE-9C34-7EC686F1A9AA}" type="presParOf" srcId="{A1AEBA51-69D8-4B12-B046-890369D82D30}" destId="{82A27056-3769-4436-95C2-B9E991D35149}" srcOrd="1" destOrd="0" presId="urn:microsoft.com/office/officeart/2005/8/layout/orgChart1"/>
    <dgm:cxn modelId="{0FB751AA-E36F-4E6C-B74F-726777FA7707}" type="presParOf" srcId="{82A27056-3769-4436-95C2-B9E991D35149}" destId="{47ABF70C-688B-42D6-B610-99FBFD6FD8B7}" srcOrd="0" destOrd="0" presId="urn:microsoft.com/office/officeart/2005/8/layout/orgChart1"/>
    <dgm:cxn modelId="{A09784AE-7459-4705-92D4-195F1CD8DC88}" type="presParOf" srcId="{47ABF70C-688B-42D6-B610-99FBFD6FD8B7}" destId="{3F758D80-D731-468E-846D-3FA1B3E3A74A}" srcOrd="0" destOrd="0" presId="urn:microsoft.com/office/officeart/2005/8/layout/orgChart1"/>
    <dgm:cxn modelId="{DC46FCE8-21AC-4008-8123-B168A8D0C138}" type="presParOf" srcId="{47ABF70C-688B-42D6-B610-99FBFD6FD8B7}" destId="{EEE382EF-4655-45C2-98C1-0F91B502C06E}" srcOrd="1" destOrd="0" presId="urn:microsoft.com/office/officeart/2005/8/layout/orgChart1"/>
    <dgm:cxn modelId="{ABCAC1B6-B44D-4ECC-9162-AB82D0B81175}" type="presParOf" srcId="{82A27056-3769-4436-95C2-B9E991D35149}" destId="{50729CC5-8323-4599-845B-1C8C4BDFD7F3}" srcOrd="1" destOrd="0" presId="urn:microsoft.com/office/officeart/2005/8/layout/orgChart1"/>
    <dgm:cxn modelId="{5FEE805F-09BE-488C-A04C-09A2A0CEC306}" type="presParOf" srcId="{82A27056-3769-4436-95C2-B9E991D35149}" destId="{3B1F51FC-EAD7-4181-BCB5-5CC39FC85D98}" srcOrd="2" destOrd="0" presId="urn:microsoft.com/office/officeart/2005/8/layout/orgChart1"/>
    <dgm:cxn modelId="{FAA85FA6-CAF0-421E-91C1-1A02D37CF601}" type="presParOf" srcId="{A1AEBA51-69D8-4B12-B046-890369D82D30}" destId="{2380895D-F14B-44BB-9536-A9F6D138E212}" srcOrd="2" destOrd="0" presId="urn:microsoft.com/office/officeart/2005/8/layout/orgChart1"/>
    <dgm:cxn modelId="{D2EDE866-ACE9-43B0-BC22-EB606B4753E2}" type="presParOf" srcId="{A1AEBA51-69D8-4B12-B046-890369D82D30}" destId="{B6819820-6E54-4E66-9BE5-7E8B6B956F44}" srcOrd="3" destOrd="0" presId="urn:microsoft.com/office/officeart/2005/8/layout/orgChart1"/>
    <dgm:cxn modelId="{B2A513A6-2723-4929-BF2E-87827A9142B1}" type="presParOf" srcId="{B6819820-6E54-4E66-9BE5-7E8B6B956F44}" destId="{5AB8E6C2-D8F2-451D-8FA3-9AE19843F04A}" srcOrd="0" destOrd="0" presId="urn:microsoft.com/office/officeart/2005/8/layout/orgChart1"/>
    <dgm:cxn modelId="{DD72C00C-A6F0-4458-8006-A5B441174776}" type="presParOf" srcId="{5AB8E6C2-D8F2-451D-8FA3-9AE19843F04A}" destId="{11291FDC-C2C0-4113-8A92-398C1E247741}" srcOrd="0" destOrd="0" presId="urn:microsoft.com/office/officeart/2005/8/layout/orgChart1"/>
    <dgm:cxn modelId="{57B99A9C-A146-425B-B7DA-E081C1792407}" type="presParOf" srcId="{5AB8E6C2-D8F2-451D-8FA3-9AE19843F04A}" destId="{9C93D556-180D-408D-96C2-C0764B468F84}" srcOrd="1" destOrd="0" presId="urn:microsoft.com/office/officeart/2005/8/layout/orgChart1"/>
    <dgm:cxn modelId="{C524095D-C721-4A68-8358-021E050D446B}" type="presParOf" srcId="{B6819820-6E54-4E66-9BE5-7E8B6B956F44}" destId="{9B17CB90-2F52-4BD0-B208-2D0EE5AD3B2C}" srcOrd="1" destOrd="0" presId="urn:microsoft.com/office/officeart/2005/8/layout/orgChart1"/>
    <dgm:cxn modelId="{1E4E2C9D-7986-4841-AB39-6A8C60E062F9}" type="presParOf" srcId="{B6819820-6E54-4E66-9BE5-7E8B6B956F44}" destId="{3F36C12E-1C14-45B4-9598-D60E88E5B681}" srcOrd="2" destOrd="0" presId="urn:microsoft.com/office/officeart/2005/8/layout/orgChart1"/>
    <dgm:cxn modelId="{7A94F68B-CC44-4D4D-BD31-93BF8213DCE5}" type="presParOf" srcId="{A1AEBA51-69D8-4B12-B046-890369D82D30}" destId="{51418984-FCAC-41CC-A105-1F5CC2A20147}" srcOrd="4" destOrd="0" presId="urn:microsoft.com/office/officeart/2005/8/layout/orgChart1"/>
    <dgm:cxn modelId="{08780EF5-384F-44A3-9917-C9585216BF7F}" type="presParOf" srcId="{A1AEBA51-69D8-4B12-B046-890369D82D30}" destId="{8DE19F4F-2C5D-4B17-ACE1-25CE68FE042D}" srcOrd="5" destOrd="0" presId="urn:microsoft.com/office/officeart/2005/8/layout/orgChart1"/>
    <dgm:cxn modelId="{46AF3BE6-B9C1-458D-A15D-466E933A6C7C}" type="presParOf" srcId="{8DE19F4F-2C5D-4B17-ACE1-25CE68FE042D}" destId="{B2531C8F-05AE-4439-9494-CAE7D43A319D}" srcOrd="0" destOrd="0" presId="urn:microsoft.com/office/officeart/2005/8/layout/orgChart1"/>
    <dgm:cxn modelId="{85360C21-A435-47D4-8947-7F2329835CE5}" type="presParOf" srcId="{B2531C8F-05AE-4439-9494-CAE7D43A319D}" destId="{0C9B57A5-459A-416C-93B5-E2571AA656A0}" srcOrd="0" destOrd="0" presId="urn:microsoft.com/office/officeart/2005/8/layout/orgChart1"/>
    <dgm:cxn modelId="{C6367FDF-800F-455B-989E-4B8249561A8C}" type="presParOf" srcId="{B2531C8F-05AE-4439-9494-CAE7D43A319D}" destId="{418F9EBC-BE60-47BA-88E2-9C7801D6242B}" srcOrd="1" destOrd="0" presId="urn:microsoft.com/office/officeart/2005/8/layout/orgChart1"/>
    <dgm:cxn modelId="{FD612F5B-86B0-4E4D-8930-4F210D7452A3}" type="presParOf" srcId="{8DE19F4F-2C5D-4B17-ACE1-25CE68FE042D}" destId="{88527C7D-282F-47CD-89CA-1A51A26E74BC}" srcOrd="1" destOrd="0" presId="urn:microsoft.com/office/officeart/2005/8/layout/orgChart1"/>
    <dgm:cxn modelId="{AA34F373-3075-4CE9-8FF7-33E842A8B635}" type="presParOf" srcId="{8DE19F4F-2C5D-4B17-ACE1-25CE68FE042D}" destId="{17728E44-C0F2-4EA7-B528-2863D0F54C0F}" srcOrd="2" destOrd="0" presId="urn:microsoft.com/office/officeart/2005/8/layout/orgChart1"/>
    <dgm:cxn modelId="{9E6AF65F-D6E0-4F22-9E1C-C4E47398FF00}" type="presParOf" srcId="{8A64478D-1E32-4DC2-A37C-CDD05C9280C1}" destId="{A20C2DA8-5940-41EA-91A9-F39265EB86D0}" srcOrd="2" destOrd="0" presId="urn:microsoft.com/office/officeart/2005/8/layout/orgChart1"/>
    <dgm:cxn modelId="{F66E4D38-8AD4-4D8A-BE97-0CD53C8C4DB6}" type="presParOf" srcId="{C7782CA3-A414-440A-93AF-715046662E3F}" destId="{3F9D6709-F821-4A36-B704-E0C7B9C13BE2}" srcOrd="10" destOrd="0" presId="urn:microsoft.com/office/officeart/2005/8/layout/orgChart1"/>
    <dgm:cxn modelId="{8347BF44-D788-4B25-A65F-FFE919E788C0}" type="presParOf" srcId="{C7782CA3-A414-440A-93AF-715046662E3F}" destId="{7F4C43C0-BF18-43A8-B613-E5B4E5B7449F}" srcOrd="11" destOrd="0" presId="urn:microsoft.com/office/officeart/2005/8/layout/orgChart1"/>
    <dgm:cxn modelId="{8E804B2D-5EB1-40FC-9476-4EFAB181C4B5}" type="presParOf" srcId="{7F4C43C0-BF18-43A8-B613-E5B4E5B7449F}" destId="{66777306-C9D1-47CE-BBEF-0ABBA6E9632E}" srcOrd="0" destOrd="0" presId="urn:microsoft.com/office/officeart/2005/8/layout/orgChart1"/>
    <dgm:cxn modelId="{CBC1DA06-6405-46FB-B363-348B5949B423}" type="presParOf" srcId="{66777306-C9D1-47CE-BBEF-0ABBA6E9632E}" destId="{202AFDBD-7F06-4477-9235-F3AF993FD409}" srcOrd="0" destOrd="0" presId="urn:microsoft.com/office/officeart/2005/8/layout/orgChart1"/>
    <dgm:cxn modelId="{5F41DA7D-DC1A-457A-8843-0C5AE01C15F2}" type="presParOf" srcId="{66777306-C9D1-47CE-BBEF-0ABBA6E9632E}" destId="{08DE827A-0A3C-425F-BB36-4510EDD2BCF0}" srcOrd="1" destOrd="0" presId="urn:microsoft.com/office/officeart/2005/8/layout/orgChart1"/>
    <dgm:cxn modelId="{98049F93-874D-44E9-84C4-BF4FC5D9076F}" type="presParOf" srcId="{7F4C43C0-BF18-43A8-B613-E5B4E5B7449F}" destId="{E1AF6F95-38B4-4258-ACE1-6E2E1DBBE45C}" srcOrd="1" destOrd="0" presId="urn:microsoft.com/office/officeart/2005/8/layout/orgChart1"/>
    <dgm:cxn modelId="{CD710AC1-D1F5-4222-8CBB-7300B0FBAE5C}" type="presParOf" srcId="{E1AF6F95-38B4-4258-ACE1-6E2E1DBBE45C}" destId="{1D1C5E2E-2B91-40EE-A2DF-B1A807C7A4DC}" srcOrd="0" destOrd="0" presId="urn:microsoft.com/office/officeart/2005/8/layout/orgChart1"/>
    <dgm:cxn modelId="{E5D979B0-A70D-47A6-8FB6-AF7A3461385C}" type="presParOf" srcId="{E1AF6F95-38B4-4258-ACE1-6E2E1DBBE45C}" destId="{AD4B1445-3000-49C8-8B08-2D76074006A8}" srcOrd="1" destOrd="0" presId="urn:microsoft.com/office/officeart/2005/8/layout/orgChart1"/>
    <dgm:cxn modelId="{781A7ACB-B067-4077-A33F-C10E77D13C72}" type="presParOf" srcId="{AD4B1445-3000-49C8-8B08-2D76074006A8}" destId="{8BD0C52D-BB3C-4ABD-9D74-FF8D25AA48F4}" srcOrd="0" destOrd="0" presId="urn:microsoft.com/office/officeart/2005/8/layout/orgChart1"/>
    <dgm:cxn modelId="{FBE967A6-A2E7-4916-9D7B-93C6B81C679C}" type="presParOf" srcId="{8BD0C52D-BB3C-4ABD-9D74-FF8D25AA48F4}" destId="{C021CA40-AA25-4567-B491-379F31A5755C}" srcOrd="0" destOrd="0" presId="urn:microsoft.com/office/officeart/2005/8/layout/orgChart1"/>
    <dgm:cxn modelId="{00068908-EA6C-4B39-81E5-01BA8CE9752E}" type="presParOf" srcId="{8BD0C52D-BB3C-4ABD-9D74-FF8D25AA48F4}" destId="{B886B6B3-4927-4D3A-815A-D612C79D46DC}" srcOrd="1" destOrd="0" presId="urn:microsoft.com/office/officeart/2005/8/layout/orgChart1"/>
    <dgm:cxn modelId="{D91B8E67-7628-4B66-AB15-7B051A873E64}" type="presParOf" srcId="{AD4B1445-3000-49C8-8B08-2D76074006A8}" destId="{F8AAED02-E3AF-48B9-8773-4BE16B59A3D9}" srcOrd="1" destOrd="0" presId="urn:microsoft.com/office/officeart/2005/8/layout/orgChart1"/>
    <dgm:cxn modelId="{F81799E0-F139-43CB-BAAF-085773602547}" type="presParOf" srcId="{AD4B1445-3000-49C8-8B08-2D76074006A8}" destId="{6704B800-AAB2-4BD8-AF8D-4011B7EA8D8F}" srcOrd="2" destOrd="0" presId="urn:microsoft.com/office/officeart/2005/8/layout/orgChart1"/>
    <dgm:cxn modelId="{BCA8D1CE-5B11-4A09-9396-BCA558FA3619}" type="presParOf" srcId="{E1AF6F95-38B4-4258-ACE1-6E2E1DBBE45C}" destId="{54340AB3-D914-4535-A100-1EE89E862BF4}" srcOrd="2" destOrd="0" presId="urn:microsoft.com/office/officeart/2005/8/layout/orgChart1"/>
    <dgm:cxn modelId="{2FB325E7-256E-404C-87F3-CE5A3D44AB7B}" type="presParOf" srcId="{E1AF6F95-38B4-4258-ACE1-6E2E1DBBE45C}" destId="{77D23253-B62E-425C-9279-27D1F1A77E8C}" srcOrd="3" destOrd="0" presId="urn:microsoft.com/office/officeart/2005/8/layout/orgChart1"/>
    <dgm:cxn modelId="{B6162C74-E562-4E35-8529-4AF475A43D29}" type="presParOf" srcId="{77D23253-B62E-425C-9279-27D1F1A77E8C}" destId="{7DF8B195-FF3F-423C-8209-8E5FF33CB336}" srcOrd="0" destOrd="0" presId="urn:microsoft.com/office/officeart/2005/8/layout/orgChart1"/>
    <dgm:cxn modelId="{F830A03F-6A87-41E8-9CBC-685FD81A104A}" type="presParOf" srcId="{7DF8B195-FF3F-423C-8209-8E5FF33CB336}" destId="{5A07641C-B305-4ABF-8E87-00404DD1C9FB}" srcOrd="0" destOrd="0" presId="urn:microsoft.com/office/officeart/2005/8/layout/orgChart1"/>
    <dgm:cxn modelId="{46C04F18-0302-44EA-930C-DFB17553D317}" type="presParOf" srcId="{7DF8B195-FF3F-423C-8209-8E5FF33CB336}" destId="{362031C7-FBD3-4E6F-BFFB-412584F64144}" srcOrd="1" destOrd="0" presId="urn:microsoft.com/office/officeart/2005/8/layout/orgChart1"/>
    <dgm:cxn modelId="{F3096752-4059-45CC-8574-BF7CAF6FE761}" type="presParOf" srcId="{77D23253-B62E-425C-9279-27D1F1A77E8C}" destId="{5EA391F4-4F7F-4854-B05B-5C23C37FC02D}" srcOrd="1" destOrd="0" presId="urn:microsoft.com/office/officeart/2005/8/layout/orgChart1"/>
    <dgm:cxn modelId="{A6ED492C-F57F-4681-9698-33931BEC1429}" type="presParOf" srcId="{77D23253-B62E-425C-9279-27D1F1A77E8C}" destId="{9F3424D8-D1AE-485D-A032-DC08FDAC3410}" srcOrd="2" destOrd="0" presId="urn:microsoft.com/office/officeart/2005/8/layout/orgChart1"/>
    <dgm:cxn modelId="{A678E9C6-6EA3-4958-BCCC-F6E42C1A0C6C}" type="presParOf" srcId="{7F4C43C0-BF18-43A8-B613-E5B4E5B7449F}" destId="{4B8AA297-5A5E-4A8E-A4A9-63300720261B}" srcOrd="2" destOrd="0" presId="urn:microsoft.com/office/officeart/2005/8/layout/orgChart1"/>
    <dgm:cxn modelId="{5160C820-8BC7-4D90-A973-42E8A0C87CB7}" type="presParOf" srcId="{C7782CA3-A414-440A-93AF-715046662E3F}" destId="{9483CD47-CEF0-44DC-BF98-B6435B407C26}" srcOrd="12" destOrd="0" presId="urn:microsoft.com/office/officeart/2005/8/layout/orgChart1"/>
    <dgm:cxn modelId="{30A636F3-39C1-4C5A-B0ED-344991D0CA31}" type="presParOf" srcId="{C7782CA3-A414-440A-93AF-715046662E3F}" destId="{061405A1-E0C2-4CD6-9885-3D80ADA504CB}" srcOrd="13" destOrd="0" presId="urn:microsoft.com/office/officeart/2005/8/layout/orgChart1"/>
    <dgm:cxn modelId="{78EC125D-0DB1-4CC8-89B3-42CAC041679B}" type="presParOf" srcId="{061405A1-E0C2-4CD6-9885-3D80ADA504CB}" destId="{8D8556BD-05EB-4AB3-BD37-8A54018DBCB7}" srcOrd="0" destOrd="0" presId="urn:microsoft.com/office/officeart/2005/8/layout/orgChart1"/>
    <dgm:cxn modelId="{7CE305F7-A4F6-4FC1-9E83-995A4E81DE82}" type="presParOf" srcId="{8D8556BD-05EB-4AB3-BD37-8A54018DBCB7}" destId="{DE9ED2CB-DFF4-4067-A17B-CD128DB21F3B}" srcOrd="0" destOrd="0" presId="urn:microsoft.com/office/officeart/2005/8/layout/orgChart1"/>
    <dgm:cxn modelId="{B1B9117E-5C27-4FE1-8E4C-5AFBB71654EC}" type="presParOf" srcId="{8D8556BD-05EB-4AB3-BD37-8A54018DBCB7}" destId="{745F0EA8-311A-404F-88C5-98319B9F7B9C}" srcOrd="1" destOrd="0" presId="urn:microsoft.com/office/officeart/2005/8/layout/orgChart1"/>
    <dgm:cxn modelId="{35C3E1A6-5268-4E27-885E-0F9EB7A69810}" type="presParOf" srcId="{061405A1-E0C2-4CD6-9885-3D80ADA504CB}" destId="{FC09DE90-4225-42D3-8A17-F90B8055E54D}" srcOrd="1" destOrd="0" presId="urn:microsoft.com/office/officeart/2005/8/layout/orgChart1"/>
    <dgm:cxn modelId="{4D501582-E8FF-4ACD-B259-02E53B8E27A6}" type="presParOf" srcId="{061405A1-E0C2-4CD6-9885-3D80ADA504CB}" destId="{D3490B8A-30DD-4DC9-99B0-0C4D80976D29}" srcOrd="2" destOrd="0" presId="urn:microsoft.com/office/officeart/2005/8/layout/orgChart1"/>
    <dgm:cxn modelId="{7EC56434-CDF3-4A99-9926-75CFEA1AF594}" type="presParOf" srcId="{AE63AA66-9BF1-43E5-A89C-F86427BC3EC3}" destId="{B7604031-35EF-46BC-B342-9725273076D4}" srcOrd="2" destOrd="0" presId="urn:microsoft.com/office/officeart/2005/8/layout/orgChart1"/>
  </dgm:cxnLst>
  <dgm:bg>
    <a:noFill/>
    <a:effectLst>
      <a:outerShdw blurRad="50800" dist="50800" dir="5400000" algn="ctr" rotWithShape="0">
        <a:srgbClr val="000000">
          <a:alpha val="0"/>
        </a:srgb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52ECAD-8356-4258-A977-D823DEB42DEE}" type="doc">
      <dgm:prSet loTypeId="urn:microsoft.com/office/officeart/2005/8/layout/venn3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A5EE80-C5C6-4E97-879F-F5D316ABAEC0}">
      <dgm:prSet phldrT="[Text]" custT="1"/>
      <dgm:spPr/>
      <dgm:t>
        <a:bodyPr/>
        <a:lstStyle/>
        <a:p>
          <a:r>
            <a:rPr lang="en-US" sz="1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COS2018 &amp; Cossim2020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1D646-4268-4D0C-9A98-50FB1CFD6C20}" type="parTrans" cxnId="{C6FD61B8-6D50-402D-8454-3EF06076AAE2}">
      <dgm:prSet/>
      <dgm:spPr/>
      <dgm:t>
        <a:bodyPr/>
        <a:lstStyle/>
        <a:p>
          <a:endParaRPr lang="en-US" sz="1800"/>
        </a:p>
      </dgm:t>
    </dgm:pt>
    <dgm:pt modelId="{123F811D-7BF2-47E2-824E-42099D62359F}" type="sibTrans" cxnId="{C6FD61B8-6D50-402D-8454-3EF06076AAE2}">
      <dgm:prSet custT="1"/>
      <dgm:spPr/>
      <dgm:t>
        <a:bodyPr/>
        <a:lstStyle/>
        <a:p>
          <a:endParaRPr lang="en-US" sz="2000" b="1">
            <a:latin typeface="+mn-lt"/>
          </a:endParaRPr>
        </a:p>
      </dgm:t>
    </dgm:pt>
    <dgm:pt modelId="{BEDDB78C-746A-432F-8306-A11A84C3C245}">
      <dgm:prSet phldrT="[Text]" custT="1"/>
      <dgm:spPr/>
      <dgm:t>
        <a:bodyPr/>
        <a:lstStyle/>
        <a:p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IFN6-2015</a:t>
          </a:r>
        </a:p>
      </dgm:t>
    </dgm:pt>
    <dgm:pt modelId="{A3820BFC-16ED-4AA6-86B1-91E2D7EFFC16}" type="parTrans" cxnId="{C620518A-B49B-401C-A743-E0092B5C3E54}">
      <dgm:prSet/>
      <dgm:spPr/>
      <dgm:t>
        <a:bodyPr/>
        <a:lstStyle/>
        <a:p>
          <a:endParaRPr lang="en-US" sz="1800"/>
        </a:p>
      </dgm:t>
    </dgm:pt>
    <dgm:pt modelId="{617F3085-784E-4676-9412-4F8F6159EC06}" type="sibTrans" cxnId="{C620518A-B49B-401C-A743-E0092B5C3E54}">
      <dgm:prSet custT="1"/>
      <dgm:spPr/>
      <dgm:t>
        <a:bodyPr/>
        <a:lstStyle/>
        <a:p>
          <a:endParaRPr lang="en-US" sz="2000" b="1">
            <a:latin typeface="+mn-lt"/>
          </a:endParaRPr>
        </a:p>
      </dgm:t>
    </dgm:pt>
    <dgm:pt modelId="{0A145E1C-1525-40CB-BB2E-193A5547350D}">
      <dgm:prSet phldrT="[Text]" custT="1"/>
      <dgm:spPr/>
      <dgm:t>
        <a:bodyPr/>
        <a:lstStyle/>
        <a:p>
          <a:r>
            <a:rPr lang="pt-BR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National forest inventory- ICNF</a:t>
          </a:r>
          <a:endParaRPr lang="en-US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F42806-B771-427A-B3CE-603D14FA9949}" type="parTrans" cxnId="{FDF3653F-F45A-4EF7-AA71-06CFB59484B2}">
      <dgm:prSet/>
      <dgm:spPr/>
      <dgm:t>
        <a:bodyPr/>
        <a:lstStyle/>
        <a:p>
          <a:endParaRPr lang="en-US" sz="1800"/>
        </a:p>
      </dgm:t>
    </dgm:pt>
    <dgm:pt modelId="{462ED2DD-B7A1-42E6-AC9F-2592650C7ED3}" type="sibTrans" cxnId="{FDF3653F-F45A-4EF7-AA71-06CFB59484B2}">
      <dgm:prSet/>
      <dgm:spPr/>
      <dgm:t>
        <a:bodyPr/>
        <a:lstStyle/>
        <a:p>
          <a:endParaRPr lang="en-US" sz="1800"/>
        </a:p>
      </dgm:t>
    </dgm:pt>
    <dgm:pt modelId="{B43E29CF-3209-47DD-87EA-77828222CDF8}">
      <dgm:prSet phldrT="[Text]" custT="1"/>
      <dgm:spPr/>
      <dgm:t>
        <a:bodyPr/>
        <a:lstStyle/>
        <a:p>
          <a:r>
            <a:rPr lang="en-US" sz="1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Google Earth orthophoto maps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2365B7-EA05-48E7-A1FD-D382592B2054}" type="parTrans" cxnId="{213FD00E-51D9-42E3-9F8A-75F9F110BBB5}">
      <dgm:prSet/>
      <dgm:spPr/>
      <dgm:t>
        <a:bodyPr/>
        <a:lstStyle/>
        <a:p>
          <a:endParaRPr lang="en-US" sz="1800"/>
        </a:p>
      </dgm:t>
    </dgm:pt>
    <dgm:pt modelId="{7C6222AD-63BA-4218-99A3-972A4545D224}" type="sibTrans" cxnId="{213FD00E-51D9-42E3-9F8A-75F9F110BBB5}">
      <dgm:prSet custT="1"/>
      <dgm:spPr/>
      <dgm:t>
        <a:bodyPr/>
        <a:lstStyle/>
        <a:p>
          <a:endParaRPr lang="en-US" sz="2000" b="1">
            <a:latin typeface="+mn-lt"/>
          </a:endParaRPr>
        </a:p>
      </dgm:t>
    </dgm:pt>
    <dgm:pt modelId="{4200CB53-0213-41F3-B67A-2F65AC13D974}">
      <dgm:prSet phldrT="[Text]" custT="1"/>
      <dgm:spPr/>
      <dgm:t>
        <a:bodyPr/>
        <a:lstStyle/>
        <a:p>
          <a:r>
            <a: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land use and occupation map-DGT</a:t>
          </a:r>
          <a:endParaRPr lang="en-US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D97A59-7AB6-491F-9E9C-B1CBF38DC584}" type="parTrans" cxnId="{CE0A2E91-D603-4180-83F3-6ADDEE4117FE}">
      <dgm:prSet/>
      <dgm:spPr/>
      <dgm:t>
        <a:bodyPr/>
        <a:lstStyle/>
        <a:p>
          <a:endParaRPr lang="en-US" sz="1800"/>
        </a:p>
      </dgm:t>
    </dgm:pt>
    <dgm:pt modelId="{902CCFBA-CF28-46C5-AFCB-AAE9605E4CC4}" type="sibTrans" cxnId="{CE0A2E91-D603-4180-83F3-6ADDEE4117FE}">
      <dgm:prSet/>
      <dgm:spPr/>
      <dgm:t>
        <a:bodyPr/>
        <a:lstStyle/>
        <a:p>
          <a:endParaRPr lang="en-US" sz="1800"/>
        </a:p>
      </dgm:t>
    </dgm:pt>
    <dgm:pt modelId="{96FA6E70-BE2D-48B9-B1A9-C501F9B363B7}">
      <dgm:prSet phldrT="[Text]" custT="1"/>
      <dgm:spPr/>
      <dgm:t>
        <a:bodyPr/>
        <a:lstStyle/>
        <a:p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CLC2018</a:t>
          </a:r>
        </a:p>
      </dgm:t>
    </dgm:pt>
    <dgm:pt modelId="{297354DB-2645-444F-9656-9A646D68A71A}" type="parTrans" cxnId="{181C5B64-CA8A-4591-A299-11BA1E1574BE}">
      <dgm:prSet/>
      <dgm:spPr/>
      <dgm:t>
        <a:bodyPr/>
        <a:lstStyle/>
        <a:p>
          <a:endParaRPr lang="en-US"/>
        </a:p>
      </dgm:t>
    </dgm:pt>
    <dgm:pt modelId="{B6824BD4-E913-4C89-8A59-2B0CC617CF2A}" type="sibTrans" cxnId="{181C5B64-CA8A-4591-A299-11BA1E1574BE}">
      <dgm:prSet/>
      <dgm:spPr/>
      <dgm:t>
        <a:bodyPr/>
        <a:lstStyle/>
        <a:p>
          <a:endParaRPr lang="en-US"/>
        </a:p>
      </dgm:t>
    </dgm:pt>
    <dgm:pt modelId="{B5AB52B0-F81F-4045-AE99-E1843CBC0DC3}">
      <dgm:prSet phldrT="[Text]" custT="1"/>
      <dgm:spPr/>
      <dgm:t>
        <a:bodyPr/>
        <a:lstStyle/>
        <a:p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GLC2019</a:t>
          </a:r>
        </a:p>
      </dgm:t>
    </dgm:pt>
    <dgm:pt modelId="{C458A6B8-FEF2-4DEC-9135-F4BC3D9EEA63}" type="parTrans" cxnId="{3F37FD07-B9BF-4FB0-AD38-A44CBB6F2793}">
      <dgm:prSet/>
      <dgm:spPr/>
      <dgm:t>
        <a:bodyPr/>
        <a:lstStyle/>
        <a:p>
          <a:endParaRPr lang="en-US"/>
        </a:p>
      </dgm:t>
    </dgm:pt>
    <dgm:pt modelId="{1D17F9EB-6772-4E3F-BBFA-51A8BFF9CA96}" type="sibTrans" cxnId="{3F37FD07-B9BF-4FB0-AD38-A44CBB6F2793}">
      <dgm:prSet/>
      <dgm:spPr/>
      <dgm:t>
        <a:bodyPr/>
        <a:lstStyle/>
        <a:p>
          <a:endParaRPr lang="en-US"/>
        </a:p>
      </dgm:t>
    </dgm:pt>
    <dgm:pt modelId="{26299A3A-7E04-4D54-B76A-75CE9FBB2C84}">
      <dgm:prSet phldrT="[Text]" custT="1"/>
      <dgm:spPr/>
      <dgm:t>
        <a:bodyPr/>
        <a:lstStyle/>
        <a:p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HRL2019</a:t>
          </a:r>
        </a:p>
      </dgm:t>
    </dgm:pt>
    <dgm:pt modelId="{71933145-B3E8-4A7F-82AA-21FE141E8CB2}" type="parTrans" cxnId="{6EAB56D7-718C-46D0-9971-D616A395B92A}">
      <dgm:prSet/>
      <dgm:spPr/>
      <dgm:t>
        <a:bodyPr/>
        <a:lstStyle/>
        <a:p>
          <a:endParaRPr lang="en-US"/>
        </a:p>
      </dgm:t>
    </dgm:pt>
    <dgm:pt modelId="{2D7467B5-6FAD-4E6A-9579-56ED8590C83A}" type="sibTrans" cxnId="{6EAB56D7-718C-46D0-9971-D616A395B92A}">
      <dgm:prSet/>
      <dgm:spPr/>
      <dgm:t>
        <a:bodyPr/>
        <a:lstStyle/>
        <a:p>
          <a:endParaRPr lang="en-US"/>
        </a:p>
      </dgm:t>
    </dgm:pt>
    <dgm:pt modelId="{4BB611B6-C53D-4C09-B759-791214723E62}">
      <dgm:prSet phldrT="[Text]" custT="1"/>
      <dgm:spPr/>
      <dgm:t>
        <a:bodyPr/>
        <a:lstStyle/>
        <a:p>
          <a:r>
            <a:rPr lang="en-US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LUCAS2018</a:t>
          </a:r>
        </a:p>
      </dgm:t>
    </dgm:pt>
    <dgm:pt modelId="{23ED498B-7719-4D2B-9FD1-18C554BFA1AC}" type="parTrans" cxnId="{1B57ABC2-5459-47A5-95BC-66055FFC02CD}">
      <dgm:prSet/>
      <dgm:spPr/>
      <dgm:t>
        <a:bodyPr/>
        <a:lstStyle/>
        <a:p>
          <a:endParaRPr lang="en-US"/>
        </a:p>
      </dgm:t>
    </dgm:pt>
    <dgm:pt modelId="{9F68F661-313D-45C9-ACCE-99B7C90C1CAC}" type="sibTrans" cxnId="{1B57ABC2-5459-47A5-95BC-66055FFC02CD}">
      <dgm:prSet/>
      <dgm:spPr/>
      <dgm:t>
        <a:bodyPr/>
        <a:lstStyle/>
        <a:p>
          <a:endParaRPr lang="en-US"/>
        </a:p>
      </dgm:t>
    </dgm:pt>
    <dgm:pt modelId="{2A118A86-C913-4160-B220-EB74C78B00A3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Copernicus global land cover map 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715068-16E5-40F6-BA96-D36FD14D878C}" type="parTrans" cxnId="{0CFEB164-53AD-48C7-9297-2EBFB744479C}">
      <dgm:prSet/>
      <dgm:spPr/>
      <dgm:t>
        <a:bodyPr/>
        <a:lstStyle/>
        <a:p>
          <a:endParaRPr lang="en-US"/>
        </a:p>
      </dgm:t>
    </dgm:pt>
    <dgm:pt modelId="{A23D589D-440D-4D89-9E7A-453590FE232C}" type="sibTrans" cxnId="{0CFEB164-53AD-48C7-9297-2EBFB744479C}">
      <dgm:prSet/>
      <dgm:spPr/>
      <dgm:t>
        <a:bodyPr/>
        <a:lstStyle/>
        <a:p>
          <a:endParaRPr lang="en-US"/>
        </a:p>
      </dgm:t>
    </dgm:pt>
    <dgm:pt modelId="{D5B54EEF-2E0D-41CE-8795-CB792811A0B3}">
      <dgm:prSet phldrT="[Text]" custT="1"/>
      <dgm:spPr/>
      <dgm:t>
        <a:bodyPr/>
        <a:lstStyle/>
        <a:p>
          <a:r>
            <a:rPr lang="en-U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pan-European Corine land cover </a:t>
          </a:r>
        </a:p>
      </dgm:t>
    </dgm:pt>
    <dgm:pt modelId="{DD509514-AB03-44A7-A9EA-79F7BE26C415}" type="parTrans" cxnId="{E056D9F0-2AB2-4997-95AD-F738A630BBF4}">
      <dgm:prSet/>
      <dgm:spPr/>
      <dgm:t>
        <a:bodyPr/>
        <a:lstStyle/>
        <a:p>
          <a:endParaRPr lang="en-US"/>
        </a:p>
      </dgm:t>
    </dgm:pt>
    <dgm:pt modelId="{CE7298E2-10E8-4958-84DA-14F1B2E68FB1}" type="sibTrans" cxnId="{E056D9F0-2AB2-4997-95AD-F738A630BBF4}">
      <dgm:prSet/>
      <dgm:spPr/>
      <dgm:t>
        <a:bodyPr/>
        <a:lstStyle/>
        <a:p>
          <a:endParaRPr lang="en-US"/>
        </a:p>
      </dgm:t>
    </dgm:pt>
    <dgm:pt modelId="{A9BA08EC-CBF9-4A88-8983-9FD39685ACD7}">
      <dgm:prSet phldrT="[Text]" custT="1"/>
      <dgm:spPr/>
      <dgm:t>
        <a:bodyPr/>
        <a:lstStyle/>
        <a:p>
          <a:r>
            <a:rPr lang="en-U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Pan-European high-resolution layers </a:t>
          </a:r>
        </a:p>
      </dgm:t>
    </dgm:pt>
    <dgm:pt modelId="{2693D265-2C29-48A9-B51A-6CB3EC3F2991}" type="parTrans" cxnId="{9C308D0D-9530-4265-8882-917581311890}">
      <dgm:prSet/>
      <dgm:spPr/>
      <dgm:t>
        <a:bodyPr/>
        <a:lstStyle/>
        <a:p>
          <a:endParaRPr lang="en-US"/>
        </a:p>
      </dgm:t>
    </dgm:pt>
    <dgm:pt modelId="{2ED160DE-5C98-42E2-8987-EA2FE9CF6397}" type="sibTrans" cxnId="{9C308D0D-9530-4265-8882-917581311890}">
      <dgm:prSet/>
      <dgm:spPr/>
      <dgm:t>
        <a:bodyPr/>
        <a:lstStyle/>
        <a:p>
          <a:endParaRPr lang="en-US"/>
        </a:p>
      </dgm:t>
    </dgm:pt>
    <dgm:pt modelId="{7C3F0758-B47A-4F17-8240-1FDC5CD79AB4}">
      <dgm:prSet phldrT="[Text]" custT="1"/>
      <dgm:spPr/>
      <dgm:t>
        <a:bodyPr/>
        <a:lstStyle/>
        <a:p>
          <a:r>
            <a:rPr lang="en-U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Land cover/use statistics</a:t>
          </a:r>
        </a:p>
      </dgm:t>
    </dgm:pt>
    <dgm:pt modelId="{ADAEF141-46F6-4116-A18E-A0948471544F}" type="parTrans" cxnId="{2DFB2266-AD0E-4CB6-BA47-3A132087145C}">
      <dgm:prSet/>
      <dgm:spPr/>
      <dgm:t>
        <a:bodyPr/>
        <a:lstStyle/>
        <a:p>
          <a:endParaRPr lang="en-US"/>
        </a:p>
      </dgm:t>
    </dgm:pt>
    <dgm:pt modelId="{13D31C66-111C-437F-A388-751D63CF5410}" type="sibTrans" cxnId="{2DFB2266-AD0E-4CB6-BA47-3A132087145C}">
      <dgm:prSet/>
      <dgm:spPr/>
      <dgm:t>
        <a:bodyPr/>
        <a:lstStyle/>
        <a:p>
          <a:endParaRPr lang="en-US"/>
        </a:p>
      </dgm:t>
    </dgm:pt>
    <dgm:pt modelId="{28C9D483-EFB0-48FE-BD69-FB7256656AA3}">
      <dgm:prSet phldrT="[Text]" custT="1"/>
      <dgm:spPr/>
      <dgm:t>
        <a:bodyPr/>
        <a:lstStyle/>
        <a:p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Field Data 2021/2022</a:t>
          </a:r>
        </a:p>
      </dgm:t>
    </dgm:pt>
    <dgm:pt modelId="{92C2C7BD-4313-4220-8D9C-928A9D373370}" type="parTrans" cxnId="{DB04CE03-BECC-42FF-A9E9-42D4641B8109}">
      <dgm:prSet/>
      <dgm:spPr/>
      <dgm:t>
        <a:bodyPr/>
        <a:lstStyle/>
        <a:p>
          <a:endParaRPr lang="en-US"/>
        </a:p>
      </dgm:t>
    </dgm:pt>
    <dgm:pt modelId="{BB3B4BAF-5734-4470-BBE6-AC707F99C105}" type="sibTrans" cxnId="{DB04CE03-BECC-42FF-A9E9-42D4641B8109}">
      <dgm:prSet/>
      <dgm:spPr/>
      <dgm:t>
        <a:bodyPr/>
        <a:lstStyle/>
        <a:p>
          <a:endParaRPr lang="en-US"/>
        </a:p>
      </dgm:t>
    </dgm:pt>
    <dgm:pt modelId="{FC9BFB58-6A0A-4E1E-BEBA-EC34008B6B33}" type="pres">
      <dgm:prSet presAssocID="{1D52ECAD-8356-4258-A977-D823DEB42DEE}" presName="Name0" presStyleCnt="0">
        <dgm:presLayoutVars>
          <dgm:dir/>
          <dgm:resizeHandles val="exact"/>
        </dgm:presLayoutVars>
      </dgm:prSet>
      <dgm:spPr/>
    </dgm:pt>
    <dgm:pt modelId="{346772F7-9E8A-4C75-92F2-5F0DFAEEFD35}" type="pres">
      <dgm:prSet presAssocID="{5CA5EE80-C5C6-4E97-879F-F5D316ABAEC0}" presName="Name5" presStyleLbl="vennNode1" presStyleIdx="0" presStyleCnt="8">
        <dgm:presLayoutVars>
          <dgm:bulletEnabled val="1"/>
        </dgm:presLayoutVars>
      </dgm:prSet>
      <dgm:spPr/>
    </dgm:pt>
    <dgm:pt modelId="{4F3933BC-9785-4B84-9A93-4E480074AFA8}" type="pres">
      <dgm:prSet presAssocID="{123F811D-7BF2-47E2-824E-42099D62359F}" presName="space" presStyleCnt="0"/>
      <dgm:spPr/>
    </dgm:pt>
    <dgm:pt modelId="{361239A2-91EA-4D5C-B353-88A65C20D468}" type="pres">
      <dgm:prSet presAssocID="{BEDDB78C-746A-432F-8306-A11A84C3C245}" presName="Name5" presStyleLbl="vennNode1" presStyleIdx="1" presStyleCnt="8">
        <dgm:presLayoutVars>
          <dgm:bulletEnabled val="1"/>
        </dgm:presLayoutVars>
      </dgm:prSet>
      <dgm:spPr/>
    </dgm:pt>
    <dgm:pt modelId="{AF34558B-17ED-46C5-90C7-2DC5F38979C2}" type="pres">
      <dgm:prSet presAssocID="{617F3085-784E-4676-9412-4F8F6159EC06}" presName="space" presStyleCnt="0"/>
      <dgm:spPr/>
    </dgm:pt>
    <dgm:pt modelId="{A1F57D58-2031-4F78-BB59-E1BF84EE9F3F}" type="pres">
      <dgm:prSet presAssocID="{96FA6E70-BE2D-48B9-B1A9-C501F9B363B7}" presName="Name5" presStyleLbl="vennNode1" presStyleIdx="2" presStyleCnt="8">
        <dgm:presLayoutVars>
          <dgm:bulletEnabled val="1"/>
        </dgm:presLayoutVars>
      </dgm:prSet>
      <dgm:spPr/>
    </dgm:pt>
    <dgm:pt modelId="{BDB40230-A4D0-4AFD-B4A7-F5FCF0126D5C}" type="pres">
      <dgm:prSet presAssocID="{B6824BD4-E913-4C89-8A59-2B0CC617CF2A}" presName="space" presStyleCnt="0"/>
      <dgm:spPr/>
    </dgm:pt>
    <dgm:pt modelId="{03098AD0-4552-4D4E-967F-5F90B696045C}" type="pres">
      <dgm:prSet presAssocID="{B5AB52B0-F81F-4045-AE99-E1843CBC0DC3}" presName="Name5" presStyleLbl="vennNode1" presStyleIdx="3" presStyleCnt="8">
        <dgm:presLayoutVars>
          <dgm:bulletEnabled val="1"/>
        </dgm:presLayoutVars>
      </dgm:prSet>
      <dgm:spPr/>
    </dgm:pt>
    <dgm:pt modelId="{CD2916F0-5E6C-4ACD-B92F-18A130FD90FE}" type="pres">
      <dgm:prSet presAssocID="{1D17F9EB-6772-4E3F-BBFA-51A8BFF9CA96}" presName="space" presStyleCnt="0"/>
      <dgm:spPr/>
    </dgm:pt>
    <dgm:pt modelId="{FE1D915F-17C9-4B9F-B72A-24D0545A1E89}" type="pres">
      <dgm:prSet presAssocID="{26299A3A-7E04-4D54-B76A-75CE9FBB2C84}" presName="Name5" presStyleLbl="vennNode1" presStyleIdx="4" presStyleCnt="8">
        <dgm:presLayoutVars>
          <dgm:bulletEnabled val="1"/>
        </dgm:presLayoutVars>
      </dgm:prSet>
      <dgm:spPr/>
    </dgm:pt>
    <dgm:pt modelId="{8B05AE38-7DF9-4851-9B12-11138E408CC7}" type="pres">
      <dgm:prSet presAssocID="{2D7467B5-6FAD-4E6A-9579-56ED8590C83A}" presName="space" presStyleCnt="0"/>
      <dgm:spPr/>
    </dgm:pt>
    <dgm:pt modelId="{BFDBD1AD-E202-49FD-A323-6FDB92634EA1}" type="pres">
      <dgm:prSet presAssocID="{4BB611B6-C53D-4C09-B759-791214723E62}" presName="Name5" presStyleLbl="vennNode1" presStyleIdx="5" presStyleCnt="8">
        <dgm:presLayoutVars>
          <dgm:bulletEnabled val="1"/>
        </dgm:presLayoutVars>
      </dgm:prSet>
      <dgm:spPr/>
    </dgm:pt>
    <dgm:pt modelId="{1962339A-5A2C-4B52-9654-9F89F386C454}" type="pres">
      <dgm:prSet presAssocID="{9F68F661-313D-45C9-ACCE-99B7C90C1CAC}" presName="space" presStyleCnt="0"/>
      <dgm:spPr/>
    </dgm:pt>
    <dgm:pt modelId="{BCD95453-CF6A-4648-A305-CF1A76C31800}" type="pres">
      <dgm:prSet presAssocID="{28C9D483-EFB0-48FE-BD69-FB7256656AA3}" presName="Name5" presStyleLbl="vennNode1" presStyleIdx="6" presStyleCnt="8">
        <dgm:presLayoutVars>
          <dgm:bulletEnabled val="1"/>
        </dgm:presLayoutVars>
      </dgm:prSet>
      <dgm:spPr/>
    </dgm:pt>
    <dgm:pt modelId="{DC004C69-52AC-4321-8DA3-1C69AA1CD4D8}" type="pres">
      <dgm:prSet presAssocID="{BB3B4BAF-5734-4470-BBE6-AC707F99C105}" presName="space" presStyleCnt="0"/>
      <dgm:spPr/>
    </dgm:pt>
    <dgm:pt modelId="{29BB5DC9-B6B4-4648-B28F-54408BC61B13}" type="pres">
      <dgm:prSet presAssocID="{B43E29CF-3209-47DD-87EA-77828222CDF8}" presName="Name5" presStyleLbl="vennNode1" presStyleIdx="7" presStyleCnt="8">
        <dgm:presLayoutVars>
          <dgm:bulletEnabled val="1"/>
        </dgm:presLayoutVars>
      </dgm:prSet>
      <dgm:spPr/>
    </dgm:pt>
  </dgm:ptLst>
  <dgm:cxnLst>
    <dgm:cxn modelId="{DB04CE03-BECC-42FF-A9E9-42D4641B8109}" srcId="{1D52ECAD-8356-4258-A977-D823DEB42DEE}" destId="{28C9D483-EFB0-48FE-BD69-FB7256656AA3}" srcOrd="6" destOrd="0" parTransId="{92C2C7BD-4313-4220-8D9C-928A9D373370}" sibTransId="{BB3B4BAF-5734-4470-BBE6-AC707F99C105}"/>
    <dgm:cxn modelId="{3F37FD07-B9BF-4FB0-AD38-A44CBB6F2793}" srcId="{1D52ECAD-8356-4258-A977-D823DEB42DEE}" destId="{B5AB52B0-F81F-4045-AE99-E1843CBC0DC3}" srcOrd="3" destOrd="0" parTransId="{C458A6B8-FEF2-4DEC-9135-F4BC3D9EEA63}" sibTransId="{1D17F9EB-6772-4E3F-BBFA-51A8BFF9CA96}"/>
    <dgm:cxn modelId="{49875B0C-9A38-41CB-8016-35DA50E32143}" type="presOf" srcId="{5CA5EE80-C5C6-4E97-879F-F5D316ABAEC0}" destId="{346772F7-9E8A-4C75-92F2-5F0DFAEEFD35}" srcOrd="0" destOrd="0" presId="urn:microsoft.com/office/officeart/2005/8/layout/venn3"/>
    <dgm:cxn modelId="{9C308D0D-9530-4265-8882-917581311890}" srcId="{26299A3A-7E04-4D54-B76A-75CE9FBB2C84}" destId="{A9BA08EC-CBF9-4A88-8983-9FD39685ACD7}" srcOrd="0" destOrd="0" parTransId="{2693D265-2C29-48A9-B51A-6CB3EC3F2991}" sibTransId="{2ED160DE-5C98-42E2-8987-EA2FE9CF6397}"/>
    <dgm:cxn modelId="{213FD00E-51D9-42E3-9F8A-75F9F110BBB5}" srcId="{1D52ECAD-8356-4258-A977-D823DEB42DEE}" destId="{B43E29CF-3209-47DD-87EA-77828222CDF8}" srcOrd="7" destOrd="0" parTransId="{772365B7-EA05-48E7-A1FD-D382592B2054}" sibTransId="{7C6222AD-63BA-4218-99A3-972A4545D224}"/>
    <dgm:cxn modelId="{B601AF25-3A47-47A8-AA2F-757988C2215D}" type="presOf" srcId="{26299A3A-7E04-4D54-B76A-75CE9FBB2C84}" destId="{FE1D915F-17C9-4B9F-B72A-24D0545A1E89}" srcOrd="0" destOrd="0" presId="urn:microsoft.com/office/officeart/2005/8/layout/venn3"/>
    <dgm:cxn modelId="{42300028-E5C1-439F-9BA1-E76830918D7C}" type="presOf" srcId="{B43E29CF-3209-47DD-87EA-77828222CDF8}" destId="{29BB5DC9-B6B4-4648-B28F-54408BC61B13}" srcOrd="0" destOrd="0" presId="urn:microsoft.com/office/officeart/2005/8/layout/venn3"/>
    <dgm:cxn modelId="{3C2B7737-6AE2-4929-8D55-9C1165A8DB97}" type="presOf" srcId="{7C3F0758-B47A-4F17-8240-1FDC5CD79AB4}" destId="{BFDBD1AD-E202-49FD-A323-6FDB92634EA1}" srcOrd="0" destOrd="1" presId="urn:microsoft.com/office/officeart/2005/8/layout/venn3"/>
    <dgm:cxn modelId="{FDF3653F-F45A-4EF7-AA71-06CFB59484B2}" srcId="{BEDDB78C-746A-432F-8306-A11A84C3C245}" destId="{0A145E1C-1525-40CB-BB2E-193A5547350D}" srcOrd="0" destOrd="0" parTransId="{30F42806-B771-427A-B3CE-603D14FA9949}" sibTransId="{462ED2DD-B7A1-42E6-AC9F-2592650C7ED3}"/>
    <dgm:cxn modelId="{489A0A40-A261-4C8C-A0A9-6DED0F255A45}" type="presOf" srcId="{4BB611B6-C53D-4C09-B759-791214723E62}" destId="{BFDBD1AD-E202-49FD-A323-6FDB92634EA1}" srcOrd="0" destOrd="0" presId="urn:microsoft.com/office/officeart/2005/8/layout/venn3"/>
    <dgm:cxn modelId="{181C5B64-CA8A-4591-A299-11BA1E1574BE}" srcId="{1D52ECAD-8356-4258-A977-D823DEB42DEE}" destId="{96FA6E70-BE2D-48B9-B1A9-C501F9B363B7}" srcOrd="2" destOrd="0" parTransId="{297354DB-2645-444F-9656-9A646D68A71A}" sibTransId="{B6824BD4-E913-4C89-8A59-2B0CC617CF2A}"/>
    <dgm:cxn modelId="{0CFEB164-53AD-48C7-9297-2EBFB744479C}" srcId="{B5AB52B0-F81F-4045-AE99-E1843CBC0DC3}" destId="{2A118A86-C913-4160-B220-EB74C78B00A3}" srcOrd="0" destOrd="0" parTransId="{83715068-16E5-40F6-BA96-D36FD14D878C}" sibTransId="{A23D589D-440D-4D89-9E7A-453590FE232C}"/>
    <dgm:cxn modelId="{2DFB2266-AD0E-4CB6-BA47-3A132087145C}" srcId="{4BB611B6-C53D-4C09-B759-791214723E62}" destId="{7C3F0758-B47A-4F17-8240-1FDC5CD79AB4}" srcOrd="0" destOrd="0" parTransId="{ADAEF141-46F6-4116-A18E-A0948471544F}" sibTransId="{13D31C66-111C-437F-A388-751D63CF5410}"/>
    <dgm:cxn modelId="{8BF7234D-0EC5-4F6B-A02E-DD81C1CF2D22}" type="presOf" srcId="{2A118A86-C913-4160-B220-EB74C78B00A3}" destId="{03098AD0-4552-4D4E-967F-5F90B696045C}" srcOrd="0" destOrd="1" presId="urn:microsoft.com/office/officeart/2005/8/layout/venn3"/>
    <dgm:cxn modelId="{1AB8A976-66BE-485A-BC99-27F0DFB2B7D4}" type="presOf" srcId="{0A145E1C-1525-40CB-BB2E-193A5547350D}" destId="{361239A2-91EA-4D5C-B353-88A65C20D468}" srcOrd="0" destOrd="1" presId="urn:microsoft.com/office/officeart/2005/8/layout/venn3"/>
    <dgm:cxn modelId="{C620518A-B49B-401C-A743-E0092B5C3E54}" srcId="{1D52ECAD-8356-4258-A977-D823DEB42DEE}" destId="{BEDDB78C-746A-432F-8306-A11A84C3C245}" srcOrd="1" destOrd="0" parTransId="{A3820BFC-16ED-4AA6-86B1-91E2D7EFFC16}" sibTransId="{617F3085-784E-4676-9412-4F8F6159EC06}"/>
    <dgm:cxn modelId="{650F388D-3293-45FF-BB7A-9552278BCB12}" type="presOf" srcId="{4200CB53-0213-41F3-B67A-2F65AC13D974}" destId="{346772F7-9E8A-4C75-92F2-5F0DFAEEFD35}" srcOrd="0" destOrd="1" presId="urn:microsoft.com/office/officeart/2005/8/layout/venn3"/>
    <dgm:cxn modelId="{CE0A2E91-D603-4180-83F3-6ADDEE4117FE}" srcId="{5CA5EE80-C5C6-4E97-879F-F5D316ABAEC0}" destId="{4200CB53-0213-41F3-B67A-2F65AC13D974}" srcOrd="0" destOrd="0" parTransId="{2CD97A59-7AB6-491F-9E9C-B1CBF38DC584}" sibTransId="{902CCFBA-CF28-46C5-AFCB-AAE9605E4CC4}"/>
    <dgm:cxn modelId="{C6FD61B8-6D50-402D-8454-3EF06076AAE2}" srcId="{1D52ECAD-8356-4258-A977-D823DEB42DEE}" destId="{5CA5EE80-C5C6-4E97-879F-F5D316ABAEC0}" srcOrd="0" destOrd="0" parTransId="{F741D646-4268-4D0C-9A98-50FB1CFD6C20}" sibTransId="{123F811D-7BF2-47E2-824E-42099D62359F}"/>
    <dgm:cxn modelId="{C2610EBA-9FAB-4AFA-B8FE-C0C94B62AFC6}" type="presOf" srcId="{1D52ECAD-8356-4258-A977-D823DEB42DEE}" destId="{FC9BFB58-6A0A-4E1E-BEBA-EC34008B6B33}" srcOrd="0" destOrd="0" presId="urn:microsoft.com/office/officeart/2005/8/layout/venn3"/>
    <dgm:cxn modelId="{1B57ABC2-5459-47A5-95BC-66055FFC02CD}" srcId="{1D52ECAD-8356-4258-A977-D823DEB42DEE}" destId="{4BB611B6-C53D-4C09-B759-791214723E62}" srcOrd="5" destOrd="0" parTransId="{23ED498B-7719-4D2B-9FD1-18C554BFA1AC}" sibTransId="{9F68F661-313D-45C9-ACCE-99B7C90C1CAC}"/>
    <dgm:cxn modelId="{16D621CD-D5B9-4C6F-8ADD-7B556B36D5D7}" type="presOf" srcId="{D5B54EEF-2E0D-41CE-8795-CB792811A0B3}" destId="{A1F57D58-2031-4F78-BB59-E1BF84EE9F3F}" srcOrd="0" destOrd="1" presId="urn:microsoft.com/office/officeart/2005/8/layout/venn3"/>
    <dgm:cxn modelId="{6EAB56D7-718C-46D0-9971-D616A395B92A}" srcId="{1D52ECAD-8356-4258-A977-D823DEB42DEE}" destId="{26299A3A-7E04-4D54-B76A-75CE9FBB2C84}" srcOrd="4" destOrd="0" parTransId="{71933145-B3E8-4A7F-82AA-21FE141E8CB2}" sibTransId="{2D7467B5-6FAD-4E6A-9579-56ED8590C83A}"/>
    <dgm:cxn modelId="{F94270D9-002C-453D-8E20-1C5AA01BB8B1}" type="presOf" srcId="{A9BA08EC-CBF9-4A88-8983-9FD39685ACD7}" destId="{FE1D915F-17C9-4B9F-B72A-24D0545A1E89}" srcOrd="0" destOrd="1" presId="urn:microsoft.com/office/officeart/2005/8/layout/venn3"/>
    <dgm:cxn modelId="{F22C7CE0-D86B-4C8F-BE1C-8E2A240FE53A}" type="presOf" srcId="{B5AB52B0-F81F-4045-AE99-E1843CBC0DC3}" destId="{03098AD0-4552-4D4E-967F-5F90B696045C}" srcOrd="0" destOrd="0" presId="urn:microsoft.com/office/officeart/2005/8/layout/venn3"/>
    <dgm:cxn modelId="{BF309BE2-822D-47E3-89EF-47D31AF99E54}" type="presOf" srcId="{96FA6E70-BE2D-48B9-B1A9-C501F9B363B7}" destId="{A1F57D58-2031-4F78-BB59-E1BF84EE9F3F}" srcOrd="0" destOrd="0" presId="urn:microsoft.com/office/officeart/2005/8/layout/venn3"/>
    <dgm:cxn modelId="{96B558EC-CFAA-4D7D-9760-DD51C96BC516}" type="presOf" srcId="{28C9D483-EFB0-48FE-BD69-FB7256656AA3}" destId="{BCD95453-CF6A-4648-A305-CF1A76C31800}" srcOrd="0" destOrd="0" presId="urn:microsoft.com/office/officeart/2005/8/layout/venn3"/>
    <dgm:cxn modelId="{E056D9F0-2AB2-4997-95AD-F738A630BBF4}" srcId="{96FA6E70-BE2D-48B9-B1A9-C501F9B363B7}" destId="{D5B54EEF-2E0D-41CE-8795-CB792811A0B3}" srcOrd="0" destOrd="0" parTransId="{DD509514-AB03-44A7-A9EA-79F7BE26C415}" sibTransId="{CE7298E2-10E8-4958-84DA-14F1B2E68FB1}"/>
    <dgm:cxn modelId="{B8EE17F2-6F41-444A-A2A4-C5AB0EF2292F}" type="presOf" srcId="{BEDDB78C-746A-432F-8306-A11A84C3C245}" destId="{361239A2-91EA-4D5C-B353-88A65C20D468}" srcOrd="0" destOrd="0" presId="urn:microsoft.com/office/officeart/2005/8/layout/venn3"/>
    <dgm:cxn modelId="{B4D1E7AF-31D2-4737-8798-401CC165D448}" type="presParOf" srcId="{FC9BFB58-6A0A-4E1E-BEBA-EC34008B6B33}" destId="{346772F7-9E8A-4C75-92F2-5F0DFAEEFD35}" srcOrd="0" destOrd="0" presId="urn:microsoft.com/office/officeart/2005/8/layout/venn3"/>
    <dgm:cxn modelId="{27311FEA-3025-47A7-87B7-73B2CB8F63AC}" type="presParOf" srcId="{FC9BFB58-6A0A-4E1E-BEBA-EC34008B6B33}" destId="{4F3933BC-9785-4B84-9A93-4E480074AFA8}" srcOrd="1" destOrd="0" presId="urn:microsoft.com/office/officeart/2005/8/layout/venn3"/>
    <dgm:cxn modelId="{2C812210-11C1-4E00-B02B-3637082021A2}" type="presParOf" srcId="{FC9BFB58-6A0A-4E1E-BEBA-EC34008B6B33}" destId="{361239A2-91EA-4D5C-B353-88A65C20D468}" srcOrd="2" destOrd="0" presId="urn:microsoft.com/office/officeart/2005/8/layout/venn3"/>
    <dgm:cxn modelId="{A7D28D05-CFED-4409-92E1-3425BE762395}" type="presParOf" srcId="{FC9BFB58-6A0A-4E1E-BEBA-EC34008B6B33}" destId="{AF34558B-17ED-46C5-90C7-2DC5F38979C2}" srcOrd="3" destOrd="0" presId="urn:microsoft.com/office/officeart/2005/8/layout/venn3"/>
    <dgm:cxn modelId="{F6D047FC-0669-47ED-B83D-7C2CEDFE0B04}" type="presParOf" srcId="{FC9BFB58-6A0A-4E1E-BEBA-EC34008B6B33}" destId="{A1F57D58-2031-4F78-BB59-E1BF84EE9F3F}" srcOrd="4" destOrd="0" presId="urn:microsoft.com/office/officeart/2005/8/layout/venn3"/>
    <dgm:cxn modelId="{62AE0513-FC4C-4D95-896F-845FDD8234F2}" type="presParOf" srcId="{FC9BFB58-6A0A-4E1E-BEBA-EC34008B6B33}" destId="{BDB40230-A4D0-4AFD-B4A7-F5FCF0126D5C}" srcOrd="5" destOrd="0" presId="urn:microsoft.com/office/officeart/2005/8/layout/venn3"/>
    <dgm:cxn modelId="{0EB42955-956E-4E4F-A069-50A6F5E1E9A3}" type="presParOf" srcId="{FC9BFB58-6A0A-4E1E-BEBA-EC34008B6B33}" destId="{03098AD0-4552-4D4E-967F-5F90B696045C}" srcOrd="6" destOrd="0" presId="urn:microsoft.com/office/officeart/2005/8/layout/venn3"/>
    <dgm:cxn modelId="{66BB012D-FC4F-4C26-92FA-157471A20A11}" type="presParOf" srcId="{FC9BFB58-6A0A-4E1E-BEBA-EC34008B6B33}" destId="{CD2916F0-5E6C-4ACD-B92F-18A130FD90FE}" srcOrd="7" destOrd="0" presId="urn:microsoft.com/office/officeart/2005/8/layout/venn3"/>
    <dgm:cxn modelId="{61D74ECB-DA4A-477E-8B28-E1B064AF0463}" type="presParOf" srcId="{FC9BFB58-6A0A-4E1E-BEBA-EC34008B6B33}" destId="{FE1D915F-17C9-4B9F-B72A-24D0545A1E89}" srcOrd="8" destOrd="0" presId="urn:microsoft.com/office/officeart/2005/8/layout/venn3"/>
    <dgm:cxn modelId="{18C93C1A-D5D8-4AD5-A6C6-1EABA80FC07E}" type="presParOf" srcId="{FC9BFB58-6A0A-4E1E-BEBA-EC34008B6B33}" destId="{8B05AE38-7DF9-4851-9B12-11138E408CC7}" srcOrd="9" destOrd="0" presId="urn:microsoft.com/office/officeart/2005/8/layout/venn3"/>
    <dgm:cxn modelId="{6B44E7C9-0462-469A-B6F7-4C7068CE683D}" type="presParOf" srcId="{FC9BFB58-6A0A-4E1E-BEBA-EC34008B6B33}" destId="{BFDBD1AD-E202-49FD-A323-6FDB92634EA1}" srcOrd="10" destOrd="0" presId="urn:microsoft.com/office/officeart/2005/8/layout/venn3"/>
    <dgm:cxn modelId="{26936E99-0222-4A57-B8D4-D2E35DFCC960}" type="presParOf" srcId="{FC9BFB58-6A0A-4E1E-BEBA-EC34008B6B33}" destId="{1962339A-5A2C-4B52-9654-9F89F386C454}" srcOrd="11" destOrd="0" presId="urn:microsoft.com/office/officeart/2005/8/layout/venn3"/>
    <dgm:cxn modelId="{30A07FAF-C6D9-48F9-8004-1BBD057F9440}" type="presParOf" srcId="{FC9BFB58-6A0A-4E1E-BEBA-EC34008B6B33}" destId="{BCD95453-CF6A-4648-A305-CF1A76C31800}" srcOrd="12" destOrd="0" presId="urn:microsoft.com/office/officeart/2005/8/layout/venn3"/>
    <dgm:cxn modelId="{60A743AA-F120-4941-96F4-DA24004D6617}" type="presParOf" srcId="{FC9BFB58-6A0A-4E1E-BEBA-EC34008B6B33}" destId="{DC004C69-52AC-4321-8DA3-1C69AA1CD4D8}" srcOrd="13" destOrd="0" presId="urn:microsoft.com/office/officeart/2005/8/layout/venn3"/>
    <dgm:cxn modelId="{25248BC7-4BF4-4EBC-9884-EB3A6B62F409}" type="presParOf" srcId="{FC9BFB58-6A0A-4E1E-BEBA-EC34008B6B33}" destId="{29BB5DC9-B6B4-4648-B28F-54408BC61B13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8F7FC4-F570-4EB7-91FF-A66225AE7250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14EEBD-3987-46A8-BA37-2412AC70FE25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Spectral bands</a:t>
          </a:r>
        </a:p>
      </dgm:t>
    </dgm:pt>
    <dgm:pt modelId="{F4FBFE04-C26C-41E3-8274-A5A416576205}" type="parTrans" cxnId="{75C43509-3982-4EB3-9116-E4DA768EB257}">
      <dgm:prSet/>
      <dgm:spPr/>
      <dgm:t>
        <a:bodyPr/>
        <a:lstStyle/>
        <a:p>
          <a:endParaRPr lang="en-US" sz="1800" b="1"/>
        </a:p>
      </dgm:t>
    </dgm:pt>
    <dgm:pt modelId="{80607AE4-8F70-473A-88DC-32A2F560F36F}" type="sibTrans" cxnId="{75C43509-3982-4EB3-9116-E4DA768EB257}">
      <dgm:prSet/>
      <dgm:spPr/>
      <dgm:t>
        <a:bodyPr/>
        <a:lstStyle/>
        <a:p>
          <a:endParaRPr lang="en-US" sz="1800" b="1"/>
        </a:p>
      </dgm:t>
    </dgm:pt>
    <dgm:pt modelId="{55BF7FA5-4B1A-46F9-8C58-EAE6F4CDEDAF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Band 11</a:t>
          </a:r>
        </a:p>
      </dgm:t>
    </dgm:pt>
    <dgm:pt modelId="{EC5DBF7A-BF5A-4329-9D71-653EFC724239}" type="parTrans" cxnId="{FEC9C22F-9F68-44A0-B0D2-76E0C80760E9}">
      <dgm:prSet/>
      <dgm:spPr/>
      <dgm:t>
        <a:bodyPr/>
        <a:lstStyle/>
        <a:p>
          <a:endParaRPr lang="en-US" sz="1800" b="1"/>
        </a:p>
      </dgm:t>
    </dgm:pt>
    <dgm:pt modelId="{C3F69933-4EC1-4F1A-A4DB-8DD3E1CDF922}" type="sibTrans" cxnId="{FEC9C22F-9F68-44A0-B0D2-76E0C80760E9}">
      <dgm:prSet/>
      <dgm:spPr/>
      <dgm:t>
        <a:bodyPr/>
        <a:lstStyle/>
        <a:p>
          <a:endParaRPr lang="en-US" sz="1800" b="1"/>
        </a:p>
      </dgm:t>
    </dgm:pt>
    <dgm:pt modelId="{0D08DB48-BA00-4BA0-974D-9EEE78ACF42F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Band 8A</a:t>
          </a:r>
        </a:p>
      </dgm:t>
    </dgm:pt>
    <dgm:pt modelId="{4BF34D49-6B3C-4616-8E9D-C5B47DE8BE20}" type="parTrans" cxnId="{ED6F06B8-62CD-4DE3-9DEB-904D42345BE2}">
      <dgm:prSet/>
      <dgm:spPr/>
      <dgm:t>
        <a:bodyPr/>
        <a:lstStyle/>
        <a:p>
          <a:endParaRPr lang="en-US" sz="1800" b="1"/>
        </a:p>
      </dgm:t>
    </dgm:pt>
    <dgm:pt modelId="{148EA4A2-1FF1-4675-BCCF-E9D88AC58D68}" type="sibTrans" cxnId="{ED6F06B8-62CD-4DE3-9DEB-904D42345BE2}">
      <dgm:prSet/>
      <dgm:spPr/>
      <dgm:t>
        <a:bodyPr/>
        <a:lstStyle/>
        <a:p>
          <a:endParaRPr lang="en-US" sz="1800" b="1"/>
        </a:p>
      </dgm:t>
    </dgm:pt>
    <dgm:pt modelId="{2DB92B59-A9D8-450E-92BA-0CC2B7B753C9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Vegetation Indices</a:t>
          </a:r>
        </a:p>
      </dgm:t>
    </dgm:pt>
    <dgm:pt modelId="{F92D70DC-7334-4E87-98BD-B2D312092E8A}" type="parTrans" cxnId="{7FD6D575-F3AD-49F7-9CA2-FCC97AAB6733}">
      <dgm:prSet/>
      <dgm:spPr/>
      <dgm:t>
        <a:bodyPr/>
        <a:lstStyle/>
        <a:p>
          <a:endParaRPr lang="en-US" sz="1800" b="1"/>
        </a:p>
      </dgm:t>
    </dgm:pt>
    <dgm:pt modelId="{6503DC75-2A30-40CB-9459-C1EC26E176B4}" type="sibTrans" cxnId="{7FD6D575-F3AD-49F7-9CA2-FCC97AAB6733}">
      <dgm:prSet/>
      <dgm:spPr/>
      <dgm:t>
        <a:bodyPr/>
        <a:lstStyle/>
        <a:p>
          <a:endParaRPr lang="en-US" sz="1800" b="1"/>
        </a:p>
      </dgm:t>
    </dgm:pt>
    <dgm:pt modelId="{01EB4E80-CA9B-48D8-9952-29A683790461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GNDVI</a:t>
          </a:r>
        </a:p>
      </dgm:t>
    </dgm:pt>
    <dgm:pt modelId="{55EB1F65-A553-4625-B6D6-D9322C13F2A0}" type="parTrans" cxnId="{D7088935-FC39-4FBC-9930-620E705140F1}">
      <dgm:prSet/>
      <dgm:spPr/>
      <dgm:t>
        <a:bodyPr/>
        <a:lstStyle/>
        <a:p>
          <a:endParaRPr lang="en-US" sz="1800" b="1"/>
        </a:p>
      </dgm:t>
    </dgm:pt>
    <dgm:pt modelId="{C0DF09CA-CAD9-4A14-8F9A-06405D361A1F}" type="sibTrans" cxnId="{D7088935-FC39-4FBC-9930-620E705140F1}">
      <dgm:prSet/>
      <dgm:spPr/>
      <dgm:t>
        <a:bodyPr/>
        <a:lstStyle/>
        <a:p>
          <a:endParaRPr lang="en-US" sz="1800" b="1"/>
        </a:p>
      </dgm:t>
    </dgm:pt>
    <dgm:pt modelId="{CB27340B-2A4A-4D5E-8A9F-2CB1E6287244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MSAVI</a:t>
          </a:r>
        </a:p>
      </dgm:t>
    </dgm:pt>
    <dgm:pt modelId="{4F85C128-F9F8-4299-BD7C-55C361F4F413}" type="parTrans" cxnId="{425F9867-D6AE-4089-A0F9-13768C00190C}">
      <dgm:prSet/>
      <dgm:spPr/>
      <dgm:t>
        <a:bodyPr/>
        <a:lstStyle/>
        <a:p>
          <a:endParaRPr lang="en-US" sz="1800" b="1"/>
        </a:p>
      </dgm:t>
    </dgm:pt>
    <dgm:pt modelId="{DA3F6154-056E-40A6-94CC-6E8791BFF6DC}" type="sibTrans" cxnId="{425F9867-D6AE-4089-A0F9-13768C00190C}">
      <dgm:prSet/>
      <dgm:spPr/>
      <dgm:t>
        <a:bodyPr/>
        <a:lstStyle/>
        <a:p>
          <a:endParaRPr lang="en-US" sz="1800" b="1"/>
        </a:p>
      </dgm:t>
    </dgm:pt>
    <dgm:pt modelId="{5F244E7D-FD6B-4561-B62C-E9095DEB69B1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GLCM textures</a:t>
          </a:r>
        </a:p>
      </dgm:t>
    </dgm:pt>
    <dgm:pt modelId="{CC4FEFD3-189E-4F91-951B-E1575C540DD9}" type="parTrans" cxnId="{83A26237-70A6-4B0B-A841-09F50F1364B4}">
      <dgm:prSet/>
      <dgm:spPr/>
      <dgm:t>
        <a:bodyPr/>
        <a:lstStyle/>
        <a:p>
          <a:endParaRPr lang="en-US" sz="1800" b="1"/>
        </a:p>
      </dgm:t>
    </dgm:pt>
    <dgm:pt modelId="{D901AD06-555F-4390-A737-E262A062B1A9}" type="sibTrans" cxnId="{83A26237-70A6-4B0B-A841-09F50F1364B4}">
      <dgm:prSet/>
      <dgm:spPr/>
      <dgm:t>
        <a:bodyPr/>
        <a:lstStyle/>
        <a:p>
          <a:endParaRPr lang="en-US" sz="1800" b="1"/>
        </a:p>
      </dgm:t>
    </dgm:pt>
    <dgm:pt modelId="{855BA20B-66DD-433C-A061-7C540DAC0A6E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Mean </a:t>
          </a:r>
        </a:p>
      </dgm:t>
    </dgm:pt>
    <dgm:pt modelId="{5AE762E3-87CA-4160-B811-D19DBB329D39}" type="parTrans" cxnId="{0BD16ED7-D924-44C7-88E4-ACFDDA3DD013}">
      <dgm:prSet/>
      <dgm:spPr/>
      <dgm:t>
        <a:bodyPr/>
        <a:lstStyle/>
        <a:p>
          <a:endParaRPr lang="en-US" sz="1800" b="1"/>
        </a:p>
      </dgm:t>
    </dgm:pt>
    <dgm:pt modelId="{E22004E3-36A9-4AE3-9CE9-3625F03DACD6}" type="sibTrans" cxnId="{0BD16ED7-D924-44C7-88E4-ACFDDA3DD013}">
      <dgm:prSet/>
      <dgm:spPr/>
      <dgm:t>
        <a:bodyPr/>
        <a:lstStyle/>
        <a:p>
          <a:endParaRPr lang="en-US" sz="1800" b="1"/>
        </a:p>
      </dgm:t>
    </dgm:pt>
    <dgm:pt modelId="{3368E3B7-8312-4FA8-B282-0636E90CFB2D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Correlation</a:t>
          </a:r>
        </a:p>
      </dgm:t>
    </dgm:pt>
    <dgm:pt modelId="{3F420F8F-F5D4-4D9D-B88E-8A0960C51748}" type="parTrans" cxnId="{8CBAED25-8D7D-489F-A7BD-F7DFC7C3563D}">
      <dgm:prSet/>
      <dgm:spPr/>
      <dgm:t>
        <a:bodyPr/>
        <a:lstStyle/>
        <a:p>
          <a:endParaRPr lang="en-US" sz="1800" b="1"/>
        </a:p>
      </dgm:t>
    </dgm:pt>
    <dgm:pt modelId="{2944A583-084B-4D84-8F8F-2DCBF690E7B4}" type="sibTrans" cxnId="{8CBAED25-8D7D-489F-A7BD-F7DFC7C3563D}">
      <dgm:prSet/>
      <dgm:spPr/>
      <dgm:t>
        <a:bodyPr/>
        <a:lstStyle/>
        <a:p>
          <a:endParaRPr lang="en-US" sz="1800" b="1"/>
        </a:p>
      </dgm:t>
    </dgm:pt>
    <dgm:pt modelId="{4425341C-4686-4C99-80A5-9D14FE95368A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Variance</a:t>
          </a:r>
        </a:p>
      </dgm:t>
    </dgm:pt>
    <dgm:pt modelId="{202C3BA9-DDE4-4214-B567-3915DAAA5ED5}" type="parTrans" cxnId="{418CC276-F7D2-4BA6-A594-6888B6937967}">
      <dgm:prSet/>
      <dgm:spPr/>
      <dgm:t>
        <a:bodyPr/>
        <a:lstStyle/>
        <a:p>
          <a:endParaRPr lang="en-US"/>
        </a:p>
      </dgm:t>
    </dgm:pt>
    <dgm:pt modelId="{9303ED36-9AE2-445E-BCB5-3E03AE7193E1}" type="sibTrans" cxnId="{418CC276-F7D2-4BA6-A594-6888B6937967}">
      <dgm:prSet/>
      <dgm:spPr/>
      <dgm:t>
        <a:bodyPr/>
        <a:lstStyle/>
        <a:p>
          <a:endParaRPr lang="en-US"/>
        </a:p>
      </dgm:t>
    </dgm:pt>
    <dgm:pt modelId="{3D42BF3A-1073-44DA-8809-467D114DF8C5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July &amp; January</a:t>
          </a:r>
        </a:p>
      </dgm:t>
    </dgm:pt>
    <dgm:pt modelId="{F16A698D-9782-4AA9-B879-19574687F07B}" type="parTrans" cxnId="{8CF4D66A-6823-4F9E-8DBE-0E4F788D2AA0}">
      <dgm:prSet/>
      <dgm:spPr/>
      <dgm:t>
        <a:bodyPr/>
        <a:lstStyle/>
        <a:p>
          <a:endParaRPr lang="en-US"/>
        </a:p>
      </dgm:t>
    </dgm:pt>
    <dgm:pt modelId="{F843AE87-7FBB-4B21-AF2F-E130AD11A699}" type="sibTrans" cxnId="{8CF4D66A-6823-4F9E-8DBE-0E4F788D2AA0}">
      <dgm:prSet/>
      <dgm:spPr/>
      <dgm:t>
        <a:bodyPr/>
        <a:lstStyle/>
        <a:p>
          <a:endParaRPr lang="en-US"/>
        </a:p>
      </dgm:t>
    </dgm:pt>
    <dgm:pt modelId="{1B241042-FC90-49D9-A74D-77D8D262DFAB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SAR band</a:t>
          </a:r>
        </a:p>
      </dgm:t>
    </dgm:pt>
    <dgm:pt modelId="{C0570702-7FD3-4D32-A0D2-90A9764ED33E}" type="parTrans" cxnId="{6DC7308E-5B50-4056-989F-E09864BC76F8}">
      <dgm:prSet/>
      <dgm:spPr/>
      <dgm:t>
        <a:bodyPr/>
        <a:lstStyle/>
        <a:p>
          <a:endParaRPr lang="en-US"/>
        </a:p>
      </dgm:t>
    </dgm:pt>
    <dgm:pt modelId="{87D85ED7-3220-446B-800C-4D037D85D76E}" type="sibTrans" cxnId="{6DC7308E-5B50-4056-989F-E09864BC76F8}">
      <dgm:prSet/>
      <dgm:spPr/>
      <dgm:t>
        <a:bodyPr/>
        <a:lstStyle/>
        <a:p>
          <a:endParaRPr lang="en-US"/>
        </a:p>
      </dgm:t>
    </dgm:pt>
    <dgm:pt modelId="{A0F64957-C991-4075-80F1-68ABEDAF97B7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VH</a:t>
          </a:r>
        </a:p>
      </dgm:t>
    </dgm:pt>
    <dgm:pt modelId="{377ACACF-38E7-4B65-A306-7603CE687747}" type="parTrans" cxnId="{C787BC55-8E6F-482C-9D2B-4AFF056E2BD0}">
      <dgm:prSet/>
      <dgm:spPr/>
      <dgm:t>
        <a:bodyPr/>
        <a:lstStyle/>
        <a:p>
          <a:endParaRPr lang="en-US"/>
        </a:p>
      </dgm:t>
    </dgm:pt>
    <dgm:pt modelId="{7912FD8E-BB0B-4407-9F2E-9E92EDD63216}" type="sibTrans" cxnId="{C787BC55-8E6F-482C-9D2B-4AFF056E2BD0}">
      <dgm:prSet/>
      <dgm:spPr/>
      <dgm:t>
        <a:bodyPr/>
        <a:lstStyle/>
        <a:p>
          <a:endParaRPr lang="en-US"/>
        </a:p>
      </dgm:t>
    </dgm:pt>
    <dgm:pt modelId="{189C9899-4459-486A-A978-ACDC8F8ACA0C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Topography</a:t>
          </a:r>
        </a:p>
      </dgm:t>
    </dgm:pt>
    <dgm:pt modelId="{F3A4241F-C361-4CDE-A586-1971C7D14368}" type="parTrans" cxnId="{924C7E04-7A0E-4246-B12A-F58CA3B1B5E0}">
      <dgm:prSet/>
      <dgm:spPr/>
      <dgm:t>
        <a:bodyPr/>
        <a:lstStyle/>
        <a:p>
          <a:endParaRPr lang="en-US"/>
        </a:p>
      </dgm:t>
    </dgm:pt>
    <dgm:pt modelId="{2E0AF6B0-3F8E-406A-A007-31A9C1C0AD6D}" type="sibTrans" cxnId="{924C7E04-7A0E-4246-B12A-F58CA3B1B5E0}">
      <dgm:prSet/>
      <dgm:spPr/>
      <dgm:t>
        <a:bodyPr/>
        <a:lstStyle/>
        <a:p>
          <a:endParaRPr lang="en-US"/>
        </a:p>
      </dgm:t>
    </dgm:pt>
    <dgm:pt modelId="{DED3FC92-AFE9-4E53-B743-CA12F7E9A83C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Elevation</a:t>
          </a:r>
        </a:p>
      </dgm:t>
    </dgm:pt>
    <dgm:pt modelId="{A3320B79-5B33-4514-B9EE-4D67202CDF62}" type="parTrans" cxnId="{B8F0A3BD-03DB-4997-AFDB-1E88F39D0BB3}">
      <dgm:prSet/>
      <dgm:spPr/>
      <dgm:t>
        <a:bodyPr/>
        <a:lstStyle/>
        <a:p>
          <a:endParaRPr lang="en-US"/>
        </a:p>
      </dgm:t>
    </dgm:pt>
    <dgm:pt modelId="{6159D25B-5D16-48E1-A719-281A9A69376B}" type="sibTrans" cxnId="{B8F0A3BD-03DB-4997-AFDB-1E88F39D0BB3}">
      <dgm:prSet/>
      <dgm:spPr/>
      <dgm:t>
        <a:bodyPr/>
        <a:lstStyle/>
        <a:p>
          <a:endParaRPr lang="en-US"/>
        </a:p>
      </dgm:t>
    </dgm:pt>
    <dgm:pt modelId="{45D4BA6A-98A0-4912-82C7-2EBD8E9BAE75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TCW</a:t>
          </a:r>
        </a:p>
      </dgm:t>
    </dgm:pt>
    <dgm:pt modelId="{5C62E10A-8A4E-4288-8E6E-168CF96D02B9}" type="parTrans" cxnId="{FAC952E0-AD3B-42CE-AF73-6CE540EF20EA}">
      <dgm:prSet/>
      <dgm:spPr/>
      <dgm:t>
        <a:bodyPr/>
        <a:lstStyle/>
        <a:p>
          <a:endParaRPr lang="en-US"/>
        </a:p>
      </dgm:t>
    </dgm:pt>
    <dgm:pt modelId="{3F2B18DF-EEC3-4D3B-8D4A-D3ED642CE744}" type="sibTrans" cxnId="{FAC952E0-AD3B-42CE-AF73-6CE540EF20EA}">
      <dgm:prSet/>
      <dgm:spPr/>
      <dgm:t>
        <a:bodyPr/>
        <a:lstStyle/>
        <a:p>
          <a:endParaRPr lang="en-US"/>
        </a:p>
      </dgm:t>
    </dgm:pt>
    <dgm:pt modelId="{2FF0C052-19F9-46FF-982A-18A151127E36}" type="pres">
      <dgm:prSet presAssocID="{7C8F7FC4-F570-4EB7-91FF-A66225AE7250}" presName="Name0" presStyleCnt="0">
        <dgm:presLayoutVars>
          <dgm:dir/>
          <dgm:animLvl val="lvl"/>
          <dgm:resizeHandles val="exact"/>
        </dgm:presLayoutVars>
      </dgm:prSet>
      <dgm:spPr/>
    </dgm:pt>
    <dgm:pt modelId="{90CD3F1C-38E8-405A-A654-62669C399C91}" type="pres">
      <dgm:prSet presAssocID="{189C9899-4459-486A-A978-ACDC8F8ACA0C}" presName="linNode" presStyleCnt="0"/>
      <dgm:spPr/>
    </dgm:pt>
    <dgm:pt modelId="{ECE48649-FD3A-4D92-A82D-818F3E703A6C}" type="pres">
      <dgm:prSet presAssocID="{189C9899-4459-486A-A978-ACDC8F8ACA0C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5607082B-10BA-4F9C-9D0D-7C135EF37B9E}" type="pres">
      <dgm:prSet presAssocID="{189C9899-4459-486A-A978-ACDC8F8ACA0C}" presName="descendantText" presStyleLbl="alignAccFollowNode1" presStyleIdx="0" presStyleCnt="5" custScaleX="68628" custScaleY="121377">
        <dgm:presLayoutVars>
          <dgm:bulletEnabled val="1"/>
        </dgm:presLayoutVars>
      </dgm:prSet>
      <dgm:spPr/>
    </dgm:pt>
    <dgm:pt modelId="{A286B1F9-3010-4E42-A875-F5D0446E7390}" type="pres">
      <dgm:prSet presAssocID="{2E0AF6B0-3F8E-406A-A007-31A9C1C0AD6D}" presName="sp" presStyleCnt="0"/>
      <dgm:spPr/>
    </dgm:pt>
    <dgm:pt modelId="{E10CC7EB-B554-4BA2-8202-28CF9EADD97F}" type="pres">
      <dgm:prSet presAssocID="{1B241042-FC90-49D9-A74D-77D8D262DFAB}" presName="linNode" presStyleCnt="0"/>
      <dgm:spPr/>
    </dgm:pt>
    <dgm:pt modelId="{F9ECEB7F-6E82-497C-8079-D97299526F6A}" type="pres">
      <dgm:prSet presAssocID="{1B241042-FC90-49D9-A74D-77D8D262DFAB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780D768E-F000-4B04-9BBF-87622712BB23}" type="pres">
      <dgm:prSet presAssocID="{1B241042-FC90-49D9-A74D-77D8D262DFAB}" presName="descendantText" presStyleLbl="alignAccFollowNode1" presStyleIdx="1" presStyleCnt="5" custScaleX="68628" custScaleY="121377">
        <dgm:presLayoutVars>
          <dgm:bulletEnabled val="1"/>
        </dgm:presLayoutVars>
      </dgm:prSet>
      <dgm:spPr/>
    </dgm:pt>
    <dgm:pt modelId="{5F8CF946-3BC2-4A64-A4DF-CE1147CDC3B9}" type="pres">
      <dgm:prSet presAssocID="{87D85ED7-3220-446B-800C-4D037D85D76E}" presName="sp" presStyleCnt="0"/>
      <dgm:spPr/>
    </dgm:pt>
    <dgm:pt modelId="{728FC132-5BA3-4316-A486-484CFFB93BFF}" type="pres">
      <dgm:prSet presAssocID="{5F244E7D-FD6B-4561-B62C-E9095DEB69B1}" presName="linNode" presStyleCnt="0"/>
      <dgm:spPr/>
    </dgm:pt>
    <dgm:pt modelId="{4976E5D9-F792-4E24-9AE8-EEC528831CD4}" type="pres">
      <dgm:prSet presAssocID="{5F244E7D-FD6B-4561-B62C-E9095DEB69B1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131CA40B-86B6-4295-9EEF-13EE4DC885E0}" type="pres">
      <dgm:prSet presAssocID="{5F244E7D-FD6B-4561-B62C-E9095DEB69B1}" presName="descendantText" presStyleLbl="alignAccFollowNode1" presStyleIdx="2" presStyleCnt="5" custScaleX="68628" custScaleY="121377">
        <dgm:presLayoutVars>
          <dgm:bulletEnabled val="1"/>
        </dgm:presLayoutVars>
      </dgm:prSet>
      <dgm:spPr/>
    </dgm:pt>
    <dgm:pt modelId="{9CBC9848-F0E1-4D1A-A21C-C8043FD757C7}" type="pres">
      <dgm:prSet presAssocID="{D901AD06-555F-4390-A737-E262A062B1A9}" presName="sp" presStyleCnt="0"/>
      <dgm:spPr/>
    </dgm:pt>
    <dgm:pt modelId="{28EEB48E-46F0-4C6B-AEB7-E0E34ADE5BC7}" type="pres">
      <dgm:prSet presAssocID="{2DB92B59-A9D8-450E-92BA-0CC2B7B753C9}" presName="linNode" presStyleCnt="0"/>
      <dgm:spPr/>
    </dgm:pt>
    <dgm:pt modelId="{5BA5D9BB-89B3-4E35-9351-BD4F8DADFD1C}" type="pres">
      <dgm:prSet presAssocID="{2DB92B59-A9D8-450E-92BA-0CC2B7B753C9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6458A13C-63B1-4724-B074-BF2EC346B515}" type="pres">
      <dgm:prSet presAssocID="{2DB92B59-A9D8-450E-92BA-0CC2B7B753C9}" presName="descendantText" presStyleLbl="alignAccFollowNode1" presStyleIdx="3" presStyleCnt="5" custScaleX="68628" custScaleY="121377">
        <dgm:presLayoutVars>
          <dgm:bulletEnabled val="1"/>
        </dgm:presLayoutVars>
      </dgm:prSet>
      <dgm:spPr/>
    </dgm:pt>
    <dgm:pt modelId="{EBC08C84-FE67-482A-B7F6-C92A6952A9CD}" type="pres">
      <dgm:prSet presAssocID="{6503DC75-2A30-40CB-9459-C1EC26E176B4}" presName="sp" presStyleCnt="0"/>
      <dgm:spPr/>
    </dgm:pt>
    <dgm:pt modelId="{B230BB49-9F86-4142-9E02-3B9BA9FE89B8}" type="pres">
      <dgm:prSet presAssocID="{4514EEBD-3987-46A8-BA37-2412AC70FE25}" presName="linNode" presStyleCnt="0"/>
      <dgm:spPr/>
    </dgm:pt>
    <dgm:pt modelId="{9A006079-79C3-417C-A96A-BE7C8F852113}" type="pres">
      <dgm:prSet presAssocID="{4514EEBD-3987-46A8-BA37-2412AC70FE25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F39339E4-CD50-4E06-ACDC-15342778A70F}" type="pres">
      <dgm:prSet presAssocID="{4514EEBD-3987-46A8-BA37-2412AC70FE25}" presName="descendantText" presStyleLbl="alignAccFollowNode1" presStyleIdx="4" presStyleCnt="5" custScaleX="68628" custScaleY="121377">
        <dgm:presLayoutVars>
          <dgm:bulletEnabled val="1"/>
        </dgm:presLayoutVars>
      </dgm:prSet>
      <dgm:spPr/>
    </dgm:pt>
  </dgm:ptLst>
  <dgm:cxnLst>
    <dgm:cxn modelId="{924C7E04-7A0E-4246-B12A-F58CA3B1B5E0}" srcId="{7C8F7FC4-F570-4EB7-91FF-A66225AE7250}" destId="{189C9899-4459-486A-A978-ACDC8F8ACA0C}" srcOrd="0" destOrd="0" parTransId="{F3A4241F-C361-4CDE-A586-1971C7D14368}" sibTransId="{2E0AF6B0-3F8E-406A-A007-31A9C1C0AD6D}"/>
    <dgm:cxn modelId="{75C43509-3982-4EB3-9116-E4DA768EB257}" srcId="{7C8F7FC4-F570-4EB7-91FF-A66225AE7250}" destId="{4514EEBD-3987-46A8-BA37-2412AC70FE25}" srcOrd="4" destOrd="0" parTransId="{F4FBFE04-C26C-41E3-8274-A5A416576205}" sibTransId="{80607AE4-8F70-473A-88DC-32A2F560F36F}"/>
    <dgm:cxn modelId="{8CBAED25-8D7D-489F-A7BD-F7DFC7C3563D}" srcId="{5F244E7D-FD6B-4561-B62C-E9095DEB69B1}" destId="{3368E3B7-8312-4FA8-B282-0636E90CFB2D}" srcOrd="1" destOrd="0" parTransId="{3F420F8F-F5D4-4D9D-B88E-8A0960C51748}" sibTransId="{2944A583-084B-4D84-8F8F-2DCBF690E7B4}"/>
    <dgm:cxn modelId="{9516F327-4223-45C5-AD37-D0F649AB672A}" type="presOf" srcId="{CB27340B-2A4A-4D5E-8A9F-2CB1E6287244}" destId="{6458A13C-63B1-4724-B074-BF2EC346B515}" srcOrd="0" destOrd="2" presId="urn:microsoft.com/office/officeart/2005/8/layout/vList5"/>
    <dgm:cxn modelId="{1CCF1228-0A5E-4DF1-8157-C099BF4F5DAF}" type="presOf" srcId="{3D42BF3A-1073-44DA-8809-467D114DF8C5}" destId="{F39339E4-CD50-4E06-ACDC-15342778A70F}" srcOrd="0" destOrd="2" presId="urn:microsoft.com/office/officeart/2005/8/layout/vList5"/>
    <dgm:cxn modelId="{FEC9C22F-9F68-44A0-B0D2-76E0C80760E9}" srcId="{4514EEBD-3987-46A8-BA37-2412AC70FE25}" destId="{55BF7FA5-4B1A-46F9-8C58-EAE6F4CDEDAF}" srcOrd="0" destOrd="0" parTransId="{EC5DBF7A-BF5A-4329-9D71-653EFC724239}" sibTransId="{C3F69933-4EC1-4F1A-A4DB-8DD3E1CDF922}"/>
    <dgm:cxn modelId="{D7088935-FC39-4FBC-9930-620E705140F1}" srcId="{2DB92B59-A9D8-450E-92BA-0CC2B7B753C9}" destId="{01EB4E80-CA9B-48D8-9952-29A683790461}" srcOrd="0" destOrd="0" parTransId="{55EB1F65-A553-4625-B6D6-D9322C13F2A0}" sibTransId="{C0DF09CA-CAD9-4A14-8F9A-06405D361A1F}"/>
    <dgm:cxn modelId="{83A26237-70A6-4B0B-A841-09F50F1364B4}" srcId="{7C8F7FC4-F570-4EB7-91FF-A66225AE7250}" destId="{5F244E7D-FD6B-4561-B62C-E9095DEB69B1}" srcOrd="2" destOrd="0" parTransId="{CC4FEFD3-189E-4F91-951B-E1575C540DD9}" sibTransId="{D901AD06-555F-4390-A737-E262A062B1A9}"/>
    <dgm:cxn modelId="{0A3AA442-F046-40C4-854F-DC4934481973}" type="presOf" srcId="{4425341C-4686-4C99-80A5-9D14FE95368A}" destId="{131CA40B-86B6-4295-9EEF-13EE4DC885E0}" srcOrd="0" destOrd="2" presId="urn:microsoft.com/office/officeart/2005/8/layout/vList5"/>
    <dgm:cxn modelId="{B5F14264-4AD9-4BAD-B227-D7A98F7CF16F}" type="presOf" srcId="{2DB92B59-A9D8-450E-92BA-0CC2B7B753C9}" destId="{5BA5D9BB-89B3-4E35-9351-BD4F8DADFD1C}" srcOrd="0" destOrd="0" presId="urn:microsoft.com/office/officeart/2005/8/layout/vList5"/>
    <dgm:cxn modelId="{425F9867-D6AE-4089-A0F9-13768C00190C}" srcId="{2DB92B59-A9D8-450E-92BA-0CC2B7B753C9}" destId="{CB27340B-2A4A-4D5E-8A9F-2CB1E6287244}" srcOrd="2" destOrd="0" parTransId="{4F85C128-F9F8-4299-BD7C-55C361F4F413}" sibTransId="{DA3F6154-056E-40A6-94CC-6E8791BFF6DC}"/>
    <dgm:cxn modelId="{8CF4D66A-6823-4F9E-8DBE-0E4F788D2AA0}" srcId="{0D08DB48-BA00-4BA0-974D-9EEE78ACF42F}" destId="{3D42BF3A-1073-44DA-8809-467D114DF8C5}" srcOrd="0" destOrd="0" parTransId="{F16A698D-9782-4AA9-B879-19574687F07B}" sibTransId="{F843AE87-7FBB-4B21-AF2F-E130AD11A699}"/>
    <dgm:cxn modelId="{982C1E4B-9C01-432B-A353-2B57D6B44443}" type="presOf" srcId="{4514EEBD-3987-46A8-BA37-2412AC70FE25}" destId="{9A006079-79C3-417C-A96A-BE7C8F852113}" srcOrd="0" destOrd="0" presId="urn:microsoft.com/office/officeart/2005/8/layout/vList5"/>
    <dgm:cxn modelId="{3F87D16C-24F4-4C30-B4EB-A6752B1D7074}" type="presOf" srcId="{5F244E7D-FD6B-4561-B62C-E9095DEB69B1}" destId="{4976E5D9-F792-4E24-9AE8-EEC528831CD4}" srcOrd="0" destOrd="0" presId="urn:microsoft.com/office/officeart/2005/8/layout/vList5"/>
    <dgm:cxn modelId="{EB4B1D73-DAEE-48C5-A0CE-0375A9D9ADDF}" type="presOf" srcId="{45D4BA6A-98A0-4912-82C7-2EBD8E9BAE75}" destId="{6458A13C-63B1-4724-B074-BF2EC346B515}" srcOrd="0" destOrd="1" presId="urn:microsoft.com/office/officeart/2005/8/layout/vList5"/>
    <dgm:cxn modelId="{C787BC55-8E6F-482C-9D2B-4AFF056E2BD0}" srcId="{1B241042-FC90-49D9-A74D-77D8D262DFAB}" destId="{A0F64957-C991-4075-80F1-68ABEDAF97B7}" srcOrd="0" destOrd="0" parTransId="{377ACACF-38E7-4B65-A306-7603CE687747}" sibTransId="{7912FD8E-BB0B-4407-9F2E-9E92EDD63216}"/>
    <dgm:cxn modelId="{7FD6D575-F3AD-49F7-9CA2-FCC97AAB6733}" srcId="{7C8F7FC4-F570-4EB7-91FF-A66225AE7250}" destId="{2DB92B59-A9D8-450E-92BA-0CC2B7B753C9}" srcOrd="3" destOrd="0" parTransId="{F92D70DC-7334-4E87-98BD-B2D312092E8A}" sibTransId="{6503DC75-2A30-40CB-9459-C1EC26E176B4}"/>
    <dgm:cxn modelId="{418CC276-F7D2-4BA6-A594-6888B6937967}" srcId="{5F244E7D-FD6B-4561-B62C-E9095DEB69B1}" destId="{4425341C-4686-4C99-80A5-9D14FE95368A}" srcOrd="2" destOrd="0" parTransId="{202C3BA9-DDE4-4214-B567-3915DAAA5ED5}" sibTransId="{9303ED36-9AE2-445E-BCB5-3E03AE7193E1}"/>
    <dgm:cxn modelId="{9628FD78-AF03-401A-8991-2686A2E9DCB6}" type="presOf" srcId="{01EB4E80-CA9B-48D8-9952-29A683790461}" destId="{6458A13C-63B1-4724-B074-BF2EC346B515}" srcOrd="0" destOrd="0" presId="urn:microsoft.com/office/officeart/2005/8/layout/vList5"/>
    <dgm:cxn modelId="{C1C3C47B-B018-4226-A0E2-90426C35A7DC}" type="presOf" srcId="{55BF7FA5-4B1A-46F9-8C58-EAE6F4CDEDAF}" destId="{F39339E4-CD50-4E06-ACDC-15342778A70F}" srcOrd="0" destOrd="0" presId="urn:microsoft.com/office/officeart/2005/8/layout/vList5"/>
    <dgm:cxn modelId="{A4D77F8B-0085-4B53-942A-79AE20921D19}" type="presOf" srcId="{0D08DB48-BA00-4BA0-974D-9EEE78ACF42F}" destId="{F39339E4-CD50-4E06-ACDC-15342778A70F}" srcOrd="0" destOrd="1" presId="urn:microsoft.com/office/officeart/2005/8/layout/vList5"/>
    <dgm:cxn modelId="{6DC7308E-5B50-4056-989F-E09864BC76F8}" srcId="{7C8F7FC4-F570-4EB7-91FF-A66225AE7250}" destId="{1B241042-FC90-49D9-A74D-77D8D262DFAB}" srcOrd="1" destOrd="0" parTransId="{C0570702-7FD3-4D32-A0D2-90A9764ED33E}" sibTransId="{87D85ED7-3220-446B-800C-4D037D85D76E}"/>
    <dgm:cxn modelId="{A3288495-E32F-43DE-9EC1-3AA6C7172830}" type="presOf" srcId="{A0F64957-C991-4075-80F1-68ABEDAF97B7}" destId="{780D768E-F000-4B04-9BBF-87622712BB23}" srcOrd="0" destOrd="0" presId="urn:microsoft.com/office/officeart/2005/8/layout/vList5"/>
    <dgm:cxn modelId="{BDE8859C-C2E7-49EF-B53E-876A38AFFA8D}" type="presOf" srcId="{855BA20B-66DD-433C-A061-7C540DAC0A6E}" destId="{131CA40B-86B6-4295-9EEF-13EE4DC885E0}" srcOrd="0" destOrd="0" presId="urn:microsoft.com/office/officeart/2005/8/layout/vList5"/>
    <dgm:cxn modelId="{835553A1-6D06-4EA1-9FE6-A9E7EB4ABAAA}" type="presOf" srcId="{189C9899-4459-486A-A978-ACDC8F8ACA0C}" destId="{ECE48649-FD3A-4D92-A82D-818F3E703A6C}" srcOrd="0" destOrd="0" presId="urn:microsoft.com/office/officeart/2005/8/layout/vList5"/>
    <dgm:cxn modelId="{239D76A4-E410-4571-B6AF-78F29D8A34AB}" type="presOf" srcId="{1B241042-FC90-49D9-A74D-77D8D262DFAB}" destId="{F9ECEB7F-6E82-497C-8079-D97299526F6A}" srcOrd="0" destOrd="0" presId="urn:microsoft.com/office/officeart/2005/8/layout/vList5"/>
    <dgm:cxn modelId="{46AAD7B3-1535-4BFB-8BD8-994CE81DC2AF}" type="presOf" srcId="{DED3FC92-AFE9-4E53-B743-CA12F7E9A83C}" destId="{5607082B-10BA-4F9C-9D0D-7C135EF37B9E}" srcOrd="0" destOrd="0" presId="urn:microsoft.com/office/officeart/2005/8/layout/vList5"/>
    <dgm:cxn modelId="{ED6F06B8-62CD-4DE3-9DEB-904D42345BE2}" srcId="{4514EEBD-3987-46A8-BA37-2412AC70FE25}" destId="{0D08DB48-BA00-4BA0-974D-9EEE78ACF42F}" srcOrd="1" destOrd="0" parTransId="{4BF34D49-6B3C-4616-8E9D-C5B47DE8BE20}" sibTransId="{148EA4A2-1FF1-4675-BCCF-E9D88AC58D68}"/>
    <dgm:cxn modelId="{B8F0A3BD-03DB-4997-AFDB-1E88F39D0BB3}" srcId="{189C9899-4459-486A-A978-ACDC8F8ACA0C}" destId="{DED3FC92-AFE9-4E53-B743-CA12F7E9A83C}" srcOrd="0" destOrd="0" parTransId="{A3320B79-5B33-4514-B9EE-4D67202CDF62}" sibTransId="{6159D25B-5D16-48E1-A719-281A9A69376B}"/>
    <dgm:cxn modelId="{CE11A0BE-0872-446F-BA4F-F6F474C3CB71}" type="presOf" srcId="{3368E3B7-8312-4FA8-B282-0636E90CFB2D}" destId="{131CA40B-86B6-4295-9EEF-13EE4DC885E0}" srcOrd="0" destOrd="1" presId="urn:microsoft.com/office/officeart/2005/8/layout/vList5"/>
    <dgm:cxn modelId="{0BD16ED7-D924-44C7-88E4-ACFDDA3DD013}" srcId="{5F244E7D-FD6B-4561-B62C-E9095DEB69B1}" destId="{855BA20B-66DD-433C-A061-7C540DAC0A6E}" srcOrd="0" destOrd="0" parTransId="{5AE762E3-87CA-4160-B811-D19DBB329D39}" sibTransId="{E22004E3-36A9-4AE3-9CE9-3625F03DACD6}"/>
    <dgm:cxn modelId="{FAC952E0-AD3B-42CE-AF73-6CE540EF20EA}" srcId="{2DB92B59-A9D8-450E-92BA-0CC2B7B753C9}" destId="{45D4BA6A-98A0-4912-82C7-2EBD8E9BAE75}" srcOrd="1" destOrd="0" parTransId="{5C62E10A-8A4E-4288-8E6E-168CF96D02B9}" sibTransId="{3F2B18DF-EEC3-4D3B-8D4A-D3ED642CE744}"/>
    <dgm:cxn modelId="{4D7108FE-8DEB-4907-B0FC-82BF8C65E2CA}" type="presOf" srcId="{7C8F7FC4-F570-4EB7-91FF-A66225AE7250}" destId="{2FF0C052-19F9-46FF-982A-18A151127E36}" srcOrd="0" destOrd="0" presId="urn:microsoft.com/office/officeart/2005/8/layout/vList5"/>
    <dgm:cxn modelId="{03695375-7A08-4370-B234-C2D5F836CD14}" type="presParOf" srcId="{2FF0C052-19F9-46FF-982A-18A151127E36}" destId="{90CD3F1C-38E8-405A-A654-62669C399C91}" srcOrd="0" destOrd="0" presId="urn:microsoft.com/office/officeart/2005/8/layout/vList5"/>
    <dgm:cxn modelId="{8E26F533-A635-4A2E-86BC-FFE88F9E8745}" type="presParOf" srcId="{90CD3F1C-38E8-405A-A654-62669C399C91}" destId="{ECE48649-FD3A-4D92-A82D-818F3E703A6C}" srcOrd="0" destOrd="0" presId="urn:microsoft.com/office/officeart/2005/8/layout/vList5"/>
    <dgm:cxn modelId="{364A9816-7962-4EA7-9364-49527D456EEE}" type="presParOf" srcId="{90CD3F1C-38E8-405A-A654-62669C399C91}" destId="{5607082B-10BA-4F9C-9D0D-7C135EF37B9E}" srcOrd="1" destOrd="0" presId="urn:microsoft.com/office/officeart/2005/8/layout/vList5"/>
    <dgm:cxn modelId="{C6F9C942-3E76-4066-9D94-5D6296DB69A1}" type="presParOf" srcId="{2FF0C052-19F9-46FF-982A-18A151127E36}" destId="{A286B1F9-3010-4E42-A875-F5D0446E7390}" srcOrd="1" destOrd="0" presId="urn:microsoft.com/office/officeart/2005/8/layout/vList5"/>
    <dgm:cxn modelId="{6D01B3B7-1871-4770-8FAE-487FC62ABA58}" type="presParOf" srcId="{2FF0C052-19F9-46FF-982A-18A151127E36}" destId="{E10CC7EB-B554-4BA2-8202-28CF9EADD97F}" srcOrd="2" destOrd="0" presId="urn:microsoft.com/office/officeart/2005/8/layout/vList5"/>
    <dgm:cxn modelId="{F3A1FC40-F24D-4539-8683-3D09F05CA1E6}" type="presParOf" srcId="{E10CC7EB-B554-4BA2-8202-28CF9EADD97F}" destId="{F9ECEB7F-6E82-497C-8079-D97299526F6A}" srcOrd="0" destOrd="0" presId="urn:microsoft.com/office/officeart/2005/8/layout/vList5"/>
    <dgm:cxn modelId="{69C80A36-F176-4DA4-A34B-2564D66501FF}" type="presParOf" srcId="{E10CC7EB-B554-4BA2-8202-28CF9EADD97F}" destId="{780D768E-F000-4B04-9BBF-87622712BB23}" srcOrd="1" destOrd="0" presId="urn:microsoft.com/office/officeart/2005/8/layout/vList5"/>
    <dgm:cxn modelId="{89113466-F482-499B-B66C-455EDAA0B879}" type="presParOf" srcId="{2FF0C052-19F9-46FF-982A-18A151127E36}" destId="{5F8CF946-3BC2-4A64-A4DF-CE1147CDC3B9}" srcOrd="3" destOrd="0" presId="urn:microsoft.com/office/officeart/2005/8/layout/vList5"/>
    <dgm:cxn modelId="{EE163A0C-4C7C-452D-9091-D5000F2CA1A5}" type="presParOf" srcId="{2FF0C052-19F9-46FF-982A-18A151127E36}" destId="{728FC132-5BA3-4316-A486-484CFFB93BFF}" srcOrd="4" destOrd="0" presId="urn:microsoft.com/office/officeart/2005/8/layout/vList5"/>
    <dgm:cxn modelId="{49F132C9-9BBB-46E9-90F5-008959D12449}" type="presParOf" srcId="{728FC132-5BA3-4316-A486-484CFFB93BFF}" destId="{4976E5D9-F792-4E24-9AE8-EEC528831CD4}" srcOrd="0" destOrd="0" presId="urn:microsoft.com/office/officeart/2005/8/layout/vList5"/>
    <dgm:cxn modelId="{7FB47625-F6B7-4CCB-B768-88E6D86339E2}" type="presParOf" srcId="{728FC132-5BA3-4316-A486-484CFFB93BFF}" destId="{131CA40B-86B6-4295-9EEF-13EE4DC885E0}" srcOrd="1" destOrd="0" presId="urn:microsoft.com/office/officeart/2005/8/layout/vList5"/>
    <dgm:cxn modelId="{016B6BF8-267F-4AA4-A37C-208E22085FEF}" type="presParOf" srcId="{2FF0C052-19F9-46FF-982A-18A151127E36}" destId="{9CBC9848-F0E1-4D1A-A21C-C8043FD757C7}" srcOrd="5" destOrd="0" presId="urn:microsoft.com/office/officeart/2005/8/layout/vList5"/>
    <dgm:cxn modelId="{4DE610BB-7CDC-4D88-9CB0-39EEF221EDDA}" type="presParOf" srcId="{2FF0C052-19F9-46FF-982A-18A151127E36}" destId="{28EEB48E-46F0-4C6B-AEB7-E0E34ADE5BC7}" srcOrd="6" destOrd="0" presId="urn:microsoft.com/office/officeart/2005/8/layout/vList5"/>
    <dgm:cxn modelId="{A09C5BA7-868F-4227-8E43-30B0EA317A82}" type="presParOf" srcId="{28EEB48E-46F0-4C6B-AEB7-E0E34ADE5BC7}" destId="{5BA5D9BB-89B3-4E35-9351-BD4F8DADFD1C}" srcOrd="0" destOrd="0" presId="urn:microsoft.com/office/officeart/2005/8/layout/vList5"/>
    <dgm:cxn modelId="{7645A95F-4CD4-4BB4-9F86-63173BCF8E31}" type="presParOf" srcId="{28EEB48E-46F0-4C6B-AEB7-E0E34ADE5BC7}" destId="{6458A13C-63B1-4724-B074-BF2EC346B515}" srcOrd="1" destOrd="0" presId="urn:microsoft.com/office/officeart/2005/8/layout/vList5"/>
    <dgm:cxn modelId="{F6666564-8323-47F2-B943-476511BB25E7}" type="presParOf" srcId="{2FF0C052-19F9-46FF-982A-18A151127E36}" destId="{EBC08C84-FE67-482A-B7F6-C92A6952A9CD}" srcOrd="7" destOrd="0" presId="urn:microsoft.com/office/officeart/2005/8/layout/vList5"/>
    <dgm:cxn modelId="{0B89D46F-1B07-4AC7-B333-D7869C086172}" type="presParOf" srcId="{2FF0C052-19F9-46FF-982A-18A151127E36}" destId="{B230BB49-9F86-4142-9E02-3B9BA9FE89B8}" srcOrd="8" destOrd="0" presId="urn:microsoft.com/office/officeart/2005/8/layout/vList5"/>
    <dgm:cxn modelId="{3CE136F6-2A45-4024-9240-C0D6601388AE}" type="presParOf" srcId="{B230BB49-9F86-4142-9E02-3B9BA9FE89B8}" destId="{9A006079-79C3-417C-A96A-BE7C8F852113}" srcOrd="0" destOrd="0" presId="urn:microsoft.com/office/officeart/2005/8/layout/vList5"/>
    <dgm:cxn modelId="{4ABE2E44-70F8-4349-A3C6-D66AF5A0D96C}" type="presParOf" srcId="{B230BB49-9F86-4142-9E02-3B9BA9FE89B8}" destId="{F39339E4-CD50-4E06-ACDC-15342778A7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4F4EA9-AE24-4D45-B5EF-25E292C83807}" type="doc">
      <dgm:prSet loTypeId="urn:microsoft.com/office/officeart/2005/8/layout/hierarchy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0DADF3E-7591-4226-8311-61635D0DCA97}">
      <dgm:prSet phldrT="[Text]" custT="1"/>
      <dgm:spPr/>
      <dgm:t>
        <a:bodyPr lIns="0"/>
        <a:lstStyle/>
        <a:p>
          <a:pPr algn="ctr" rtl="0"/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Causes</a:t>
          </a:r>
        </a:p>
      </dgm:t>
    </dgm:pt>
    <dgm:pt modelId="{66D5FFB5-3DCD-4679-BF37-A6D133E23CB5}" type="parTrans" cxnId="{BD33D190-FDF7-42C4-9CD5-50FA08360EB4}">
      <dgm:prSet/>
      <dgm:spPr/>
      <dgm:t>
        <a:bodyPr/>
        <a:lstStyle/>
        <a:p>
          <a:pPr algn="l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8D1583-9A45-415B-BFFF-98E3F060B335}" type="sibTrans" cxnId="{BD33D190-FDF7-42C4-9CD5-50FA08360EB4}">
      <dgm:prSet/>
      <dgm:spPr/>
      <dgm:t>
        <a:bodyPr/>
        <a:lstStyle/>
        <a:p>
          <a:pPr algn="l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98800D-3F66-43A5-98CC-24D2A2370277}">
      <dgm:prSet phldrT="[Text]" custT="1"/>
      <dgm:spPr/>
      <dgm:t>
        <a:bodyPr lIns="0" anchor="t" anchorCtr="1"/>
        <a:lstStyle/>
        <a:p>
          <a:pPr algn="ctr" rtl="0"/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Lack of up-to-date</a:t>
          </a:r>
        </a:p>
      </dgm:t>
    </dgm:pt>
    <dgm:pt modelId="{737C28BD-459B-4ACD-9116-CF29F47EBDF4}" type="parTrans" cxnId="{B03B11AC-EAB5-474A-9668-A6A3CCE56371}">
      <dgm:prSet/>
      <dgm:spPr/>
      <dgm:t>
        <a:bodyPr lIns="0" anchor="t" anchorCtr="1"/>
        <a:lstStyle/>
        <a:p>
          <a:pPr algn="ctr" rtl="0"/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6D0593-2168-49FC-A8CE-4F6D07005D16}" type="sibTrans" cxnId="{B03B11AC-EAB5-474A-9668-A6A3CCE56371}">
      <dgm:prSet/>
      <dgm:spPr/>
      <dgm:t>
        <a:bodyPr/>
        <a:lstStyle/>
        <a:p>
          <a:pPr algn="l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1C062-4984-46D3-99F8-A46362E82FE7}">
      <dgm:prSet phldrT="[Text]" custT="1"/>
      <dgm:spPr/>
      <dgm:t>
        <a:bodyPr lIns="0" anchor="t" anchorCtr="1"/>
        <a:lstStyle/>
        <a:p>
          <a:pPr algn="ctr" rtl="0"/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Wildfires and burnt area</a:t>
          </a:r>
        </a:p>
      </dgm:t>
    </dgm:pt>
    <dgm:pt modelId="{791EE245-A1FB-42D9-8B21-51D774E3D103}" type="parTrans" cxnId="{9E17E421-4F15-4736-A61F-417AE152AA0E}">
      <dgm:prSet/>
      <dgm:spPr/>
      <dgm:t>
        <a:bodyPr lIns="0" anchor="t" anchorCtr="1"/>
        <a:lstStyle/>
        <a:p>
          <a:pPr algn="ctr" rtl="0"/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BECE97-46AA-41A8-9277-E1E9D5319E7E}" type="sibTrans" cxnId="{9E17E421-4F15-4736-A61F-417AE152AA0E}">
      <dgm:prSet/>
      <dgm:spPr/>
      <dgm:t>
        <a:bodyPr/>
        <a:lstStyle/>
        <a:p>
          <a:pPr algn="l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FBB70-3DA5-48C2-9FF1-61C7EB3C6A45}">
      <dgm:prSet phldrT="[Text]" custT="1"/>
      <dgm:spPr/>
      <dgm:t>
        <a:bodyPr lIns="0" anchor="t" anchorCtr="1"/>
        <a:lstStyle/>
        <a:p>
          <a:pPr algn="ctr" rtl="0"/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Cutting tree and new plantation</a:t>
          </a:r>
        </a:p>
      </dgm:t>
    </dgm:pt>
    <dgm:pt modelId="{9B0D6AC8-3FF2-4F88-AC99-AC3232355DCB}" type="parTrans" cxnId="{86974D27-87FD-4461-A019-7541190EE21F}">
      <dgm:prSet/>
      <dgm:spPr/>
      <dgm:t>
        <a:bodyPr lIns="0" anchor="t" anchorCtr="1"/>
        <a:lstStyle/>
        <a:p>
          <a:pPr algn="ctr" rtl="0"/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4DE50-997F-4E67-AB0B-83BC9C72D79F}" type="sibTrans" cxnId="{86974D27-87FD-4461-A019-7541190EE21F}">
      <dgm:prSet/>
      <dgm:spPr/>
      <dgm:t>
        <a:bodyPr/>
        <a:lstStyle/>
        <a:p>
          <a:pPr algn="l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09A61-CF79-4E62-9C60-B6DCD997B505}">
      <dgm:prSet phldrT="[Text]" custT="1"/>
      <dgm:spPr/>
      <dgm:t>
        <a:bodyPr lIns="0" anchor="t" anchorCtr="1"/>
        <a:lstStyle/>
        <a:p>
          <a:pPr algn="ctr" rtl="0"/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Complex and heterogeneous</a:t>
          </a:r>
        </a:p>
      </dgm:t>
    </dgm:pt>
    <dgm:pt modelId="{9A18E2AB-A2DA-43C1-8001-93988215970E}" type="parTrans" cxnId="{AB41F2D4-C82D-4206-883C-6285C0067514}">
      <dgm:prSet/>
      <dgm:spPr/>
      <dgm:t>
        <a:bodyPr lIns="0" anchor="t" anchorCtr="1"/>
        <a:lstStyle/>
        <a:p>
          <a:pPr algn="ctr" rtl="0"/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34B556-F47D-4D59-B7DC-2B36524CD427}" type="sibTrans" cxnId="{AB41F2D4-C82D-4206-883C-6285C0067514}">
      <dgm:prSet/>
      <dgm:spPr/>
      <dgm:t>
        <a:bodyPr/>
        <a:lstStyle/>
        <a:p>
          <a:pPr algn="l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25C02-354B-4A29-A16F-6AE7C2E698EA}">
      <dgm:prSet phldrT="[Text]" custT="1"/>
      <dgm:spPr/>
      <dgm:t>
        <a:bodyPr lIns="0" anchor="t" anchorCtr="1"/>
        <a:lstStyle/>
        <a:p>
          <a:pPr algn="ctr" rtl="0"/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Fragmented species distribution</a:t>
          </a:r>
        </a:p>
      </dgm:t>
    </dgm:pt>
    <dgm:pt modelId="{BBA866EF-4C3D-4142-8DB2-5B9D2F430D61}" type="parTrans" cxnId="{B10F47C1-53A1-4057-9F1A-4C9D87FBA5D7}">
      <dgm:prSet/>
      <dgm:spPr/>
      <dgm:t>
        <a:bodyPr lIns="0" anchor="t" anchorCtr="1"/>
        <a:lstStyle/>
        <a:p>
          <a:pPr algn="ctr" rtl="0"/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AAAB1-3F50-4A3B-8F5D-3EA3AAE05721}" type="sibTrans" cxnId="{B10F47C1-53A1-4057-9F1A-4C9D87FBA5D7}">
      <dgm:prSet/>
      <dgm:spPr/>
      <dgm:t>
        <a:bodyPr/>
        <a:lstStyle/>
        <a:p>
          <a:pPr algn="l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4A00DA-F5AA-4901-8EB8-0D8E22F52B06}">
      <dgm:prSet phldrT="[Text]" custT="1"/>
      <dgm:spPr/>
      <dgm:t>
        <a:bodyPr lIns="0" anchor="t" anchorCtr="1"/>
        <a:lstStyle/>
        <a:p>
          <a:pPr algn="ctr" rtl="0"/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Resolution and class differences</a:t>
          </a:r>
        </a:p>
      </dgm:t>
    </dgm:pt>
    <dgm:pt modelId="{39D7B739-7A74-4B9A-B1B8-8B96DDEE3E30}" type="parTrans" cxnId="{E21EE546-31DD-47BA-99DC-59452DD1292E}">
      <dgm:prSet/>
      <dgm:spPr/>
      <dgm:t>
        <a:bodyPr lIns="0" anchor="t" anchorCtr="1"/>
        <a:lstStyle/>
        <a:p>
          <a:pPr algn="ctr" rtl="0"/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D14B5B-71B5-4171-ADB5-58FDDE2982D4}" type="sibTrans" cxnId="{E21EE546-31DD-47BA-99DC-59452DD1292E}">
      <dgm:prSet/>
      <dgm:spPr/>
      <dgm:t>
        <a:bodyPr/>
        <a:lstStyle/>
        <a:p>
          <a:pPr algn="l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E48E32-9C61-46A6-9710-6AA03290AECE}">
      <dgm:prSet phldrT="[Text]" custT="1"/>
      <dgm:spPr/>
      <dgm:t>
        <a:bodyPr lIns="0" anchor="t" anchorCtr="1"/>
        <a:lstStyle/>
        <a:p>
          <a:pPr algn="ctr" rtl="0"/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Tree age differences</a:t>
          </a:r>
        </a:p>
      </dgm:t>
    </dgm:pt>
    <dgm:pt modelId="{E97A292A-A80D-471C-A5A5-48A422AF582A}" type="parTrans" cxnId="{C8699CA8-007F-4943-B6DD-A0B5E1274882}">
      <dgm:prSet/>
      <dgm:spPr/>
      <dgm:t>
        <a:bodyPr lIns="0" anchor="t" anchorCtr="1"/>
        <a:lstStyle/>
        <a:p>
          <a:pPr algn="ctr" rtl="0"/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5F04A-B819-4BD5-A42F-83C00AE1CE59}" type="sibTrans" cxnId="{C8699CA8-007F-4943-B6DD-A0B5E1274882}">
      <dgm:prSet/>
      <dgm:spPr/>
      <dgm:t>
        <a:bodyPr/>
        <a:lstStyle/>
        <a:p>
          <a:pPr algn="l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F5B7BA-CE9D-4DDA-9886-69A068B1F751}" type="pres">
      <dgm:prSet presAssocID="{954F4EA9-AE24-4D45-B5EF-25E292C838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AB812C-10B2-4B11-94EF-5E0FBDB2DE0F}" type="pres">
      <dgm:prSet presAssocID="{00DADF3E-7591-4226-8311-61635D0DCA97}" presName="root" presStyleCnt="0"/>
      <dgm:spPr/>
    </dgm:pt>
    <dgm:pt modelId="{2E6A115F-11D1-487C-80A6-3A6F7AE28763}" type="pres">
      <dgm:prSet presAssocID="{00DADF3E-7591-4226-8311-61635D0DCA97}" presName="rootComposite" presStyleCnt="0"/>
      <dgm:spPr/>
    </dgm:pt>
    <dgm:pt modelId="{D36E2194-02B7-4F38-BDB5-FB57CC79BB99}" type="pres">
      <dgm:prSet presAssocID="{00DADF3E-7591-4226-8311-61635D0DCA97}" presName="rootText" presStyleLbl="node1" presStyleIdx="0" presStyleCnt="1" custScaleX="679855"/>
      <dgm:spPr/>
    </dgm:pt>
    <dgm:pt modelId="{6D106B3D-FA7F-456D-A01F-D34DCF2EDB63}" type="pres">
      <dgm:prSet presAssocID="{00DADF3E-7591-4226-8311-61635D0DCA97}" presName="rootConnector" presStyleLbl="node1" presStyleIdx="0" presStyleCnt="1"/>
      <dgm:spPr/>
    </dgm:pt>
    <dgm:pt modelId="{DF6B8321-A6E5-4E45-9AD2-593CCD223368}" type="pres">
      <dgm:prSet presAssocID="{00DADF3E-7591-4226-8311-61635D0DCA97}" presName="childShape" presStyleCnt="0"/>
      <dgm:spPr/>
    </dgm:pt>
    <dgm:pt modelId="{9E2B3BDF-7889-463A-B195-7849440B4339}" type="pres">
      <dgm:prSet presAssocID="{737C28BD-459B-4ACD-9116-CF29F47EBDF4}" presName="Name13" presStyleLbl="parChTrans1D2" presStyleIdx="0" presStyleCnt="7" custSzX="3200400"/>
      <dgm:spPr/>
    </dgm:pt>
    <dgm:pt modelId="{13C0327F-F551-4431-85B8-78D10BA005D6}" type="pres">
      <dgm:prSet presAssocID="{C898800D-3F66-43A5-98CC-24D2A2370277}" presName="childText" presStyleLbl="bgAcc1" presStyleIdx="0" presStyleCnt="7" custScaleX="849819">
        <dgm:presLayoutVars>
          <dgm:bulletEnabled val="1"/>
        </dgm:presLayoutVars>
      </dgm:prSet>
      <dgm:spPr/>
    </dgm:pt>
    <dgm:pt modelId="{08BC000B-6F32-477B-8A73-73DA1D398C69}" type="pres">
      <dgm:prSet presAssocID="{9A18E2AB-A2DA-43C1-8001-93988215970E}" presName="Name13" presStyleLbl="parChTrans1D2" presStyleIdx="1" presStyleCnt="7" custSzX="3200400"/>
      <dgm:spPr/>
    </dgm:pt>
    <dgm:pt modelId="{FCCB3371-DA80-4E87-AF76-9CCA8500131A}" type="pres">
      <dgm:prSet presAssocID="{40509A61-CF79-4E62-9C60-B6DCD997B505}" presName="childText" presStyleLbl="bgAcc1" presStyleIdx="1" presStyleCnt="7" custScaleX="849819">
        <dgm:presLayoutVars>
          <dgm:bulletEnabled val="1"/>
        </dgm:presLayoutVars>
      </dgm:prSet>
      <dgm:spPr/>
    </dgm:pt>
    <dgm:pt modelId="{35F04374-A645-4F77-ABF9-AF0266ED2C07}" type="pres">
      <dgm:prSet presAssocID="{791EE245-A1FB-42D9-8B21-51D774E3D103}" presName="Name13" presStyleLbl="parChTrans1D2" presStyleIdx="2" presStyleCnt="7" custSzX="3200400"/>
      <dgm:spPr/>
    </dgm:pt>
    <dgm:pt modelId="{DC9AEBA4-A353-45A4-B0C2-CCF350E5F36F}" type="pres">
      <dgm:prSet presAssocID="{BCB1C062-4984-46D3-99F8-A46362E82FE7}" presName="childText" presStyleLbl="bgAcc1" presStyleIdx="2" presStyleCnt="7" custScaleX="849819">
        <dgm:presLayoutVars>
          <dgm:bulletEnabled val="1"/>
        </dgm:presLayoutVars>
      </dgm:prSet>
      <dgm:spPr/>
    </dgm:pt>
    <dgm:pt modelId="{52783E86-3B4D-4914-B7E7-C3C2B249D95E}" type="pres">
      <dgm:prSet presAssocID="{9B0D6AC8-3FF2-4F88-AC99-AC3232355DCB}" presName="Name13" presStyleLbl="parChTrans1D2" presStyleIdx="3" presStyleCnt="7" custSzX="3200400"/>
      <dgm:spPr/>
    </dgm:pt>
    <dgm:pt modelId="{F115EE22-292D-4437-97C5-AE50D7F58ACA}" type="pres">
      <dgm:prSet presAssocID="{385FBB70-3DA5-48C2-9FF1-61C7EB3C6A45}" presName="childText" presStyleLbl="bgAcc1" presStyleIdx="3" presStyleCnt="7" custScaleX="849819">
        <dgm:presLayoutVars>
          <dgm:bulletEnabled val="1"/>
        </dgm:presLayoutVars>
      </dgm:prSet>
      <dgm:spPr/>
    </dgm:pt>
    <dgm:pt modelId="{415016C5-BE40-401B-9521-5E7B99DE1696}" type="pres">
      <dgm:prSet presAssocID="{BBA866EF-4C3D-4142-8DB2-5B9D2F430D61}" presName="Name13" presStyleLbl="parChTrans1D2" presStyleIdx="4" presStyleCnt="7" custSzX="3200400"/>
      <dgm:spPr/>
    </dgm:pt>
    <dgm:pt modelId="{411F978C-079A-4AF2-B9AA-546A800BCABE}" type="pres">
      <dgm:prSet presAssocID="{01F25C02-354B-4A29-A16F-6AE7C2E698EA}" presName="childText" presStyleLbl="bgAcc1" presStyleIdx="4" presStyleCnt="7" custScaleX="849819">
        <dgm:presLayoutVars>
          <dgm:bulletEnabled val="1"/>
        </dgm:presLayoutVars>
      </dgm:prSet>
      <dgm:spPr/>
    </dgm:pt>
    <dgm:pt modelId="{6CFFCD15-A278-4B0B-835A-3AFCE5910480}" type="pres">
      <dgm:prSet presAssocID="{E97A292A-A80D-471C-A5A5-48A422AF582A}" presName="Name13" presStyleLbl="parChTrans1D2" presStyleIdx="5" presStyleCnt="7" custSzX="3200400"/>
      <dgm:spPr/>
    </dgm:pt>
    <dgm:pt modelId="{598AFA1F-82BB-4E6D-93C3-C1D8C9C90D13}" type="pres">
      <dgm:prSet presAssocID="{1FE48E32-9C61-46A6-9710-6AA03290AECE}" presName="childText" presStyleLbl="bgAcc1" presStyleIdx="5" presStyleCnt="7" custScaleX="849819">
        <dgm:presLayoutVars>
          <dgm:bulletEnabled val="1"/>
        </dgm:presLayoutVars>
      </dgm:prSet>
      <dgm:spPr/>
    </dgm:pt>
    <dgm:pt modelId="{7F200E4B-7CCF-48D8-AD2E-8BA958C3095B}" type="pres">
      <dgm:prSet presAssocID="{39D7B739-7A74-4B9A-B1B8-8B96DDEE3E30}" presName="Name13" presStyleLbl="parChTrans1D2" presStyleIdx="6" presStyleCnt="7" custSzX="3200400"/>
      <dgm:spPr/>
    </dgm:pt>
    <dgm:pt modelId="{41E1D36A-4031-4297-A21A-0EBEFD80307C}" type="pres">
      <dgm:prSet presAssocID="{3B4A00DA-F5AA-4901-8EB8-0D8E22F52B06}" presName="childText" presStyleLbl="bgAcc1" presStyleIdx="6" presStyleCnt="7" custScaleX="849819">
        <dgm:presLayoutVars>
          <dgm:bulletEnabled val="1"/>
        </dgm:presLayoutVars>
      </dgm:prSet>
      <dgm:spPr/>
    </dgm:pt>
  </dgm:ptLst>
  <dgm:cxnLst>
    <dgm:cxn modelId="{1F7F971B-7045-420F-A04C-21E17233C080}" type="presOf" srcId="{E97A292A-A80D-471C-A5A5-48A422AF582A}" destId="{6CFFCD15-A278-4B0B-835A-3AFCE5910480}" srcOrd="0" destOrd="0" presId="urn:microsoft.com/office/officeart/2005/8/layout/hierarchy3"/>
    <dgm:cxn modelId="{70871720-07E9-469D-BF87-0E2D5AC91A8F}" type="presOf" srcId="{BBA866EF-4C3D-4142-8DB2-5B9D2F430D61}" destId="{415016C5-BE40-401B-9521-5E7B99DE1696}" srcOrd="0" destOrd="0" presId="urn:microsoft.com/office/officeart/2005/8/layout/hierarchy3"/>
    <dgm:cxn modelId="{9E17E421-4F15-4736-A61F-417AE152AA0E}" srcId="{00DADF3E-7591-4226-8311-61635D0DCA97}" destId="{BCB1C062-4984-46D3-99F8-A46362E82FE7}" srcOrd="2" destOrd="0" parTransId="{791EE245-A1FB-42D9-8B21-51D774E3D103}" sibTransId="{D1BECE97-46AA-41A8-9277-E1E9D5319E7E}"/>
    <dgm:cxn modelId="{EBB52E22-D23D-439B-AA85-C4AB41BE209A}" type="presOf" srcId="{40509A61-CF79-4E62-9C60-B6DCD997B505}" destId="{FCCB3371-DA80-4E87-AF76-9CCA8500131A}" srcOrd="0" destOrd="0" presId="urn:microsoft.com/office/officeart/2005/8/layout/hierarchy3"/>
    <dgm:cxn modelId="{86974D27-87FD-4461-A019-7541190EE21F}" srcId="{00DADF3E-7591-4226-8311-61635D0DCA97}" destId="{385FBB70-3DA5-48C2-9FF1-61C7EB3C6A45}" srcOrd="3" destOrd="0" parTransId="{9B0D6AC8-3FF2-4F88-AC99-AC3232355DCB}" sibTransId="{E544DE50-997F-4E67-AB0B-83BC9C72D79F}"/>
    <dgm:cxn modelId="{F95CBD30-6426-4EFC-9468-4246790D66A9}" type="presOf" srcId="{9B0D6AC8-3FF2-4F88-AC99-AC3232355DCB}" destId="{52783E86-3B4D-4914-B7E7-C3C2B249D95E}" srcOrd="0" destOrd="0" presId="urn:microsoft.com/office/officeart/2005/8/layout/hierarchy3"/>
    <dgm:cxn modelId="{4DDBF530-6F59-4679-BFB8-C0BC60DB9BCF}" type="presOf" srcId="{385FBB70-3DA5-48C2-9FF1-61C7EB3C6A45}" destId="{F115EE22-292D-4437-97C5-AE50D7F58ACA}" srcOrd="0" destOrd="0" presId="urn:microsoft.com/office/officeart/2005/8/layout/hierarchy3"/>
    <dgm:cxn modelId="{1DE7CE34-40D2-4A32-9262-66447CD8371D}" type="presOf" srcId="{01F25C02-354B-4A29-A16F-6AE7C2E698EA}" destId="{411F978C-079A-4AF2-B9AA-546A800BCABE}" srcOrd="0" destOrd="0" presId="urn:microsoft.com/office/officeart/2005/8/layout/hierarchy3"/>
    <dgm:cxn modelId="{E21EE546-31DD-47BA-99DC-59452DD1292E}" srcId="{00DADF3E-7591-4226-8311-61635D0DCA97}" destId="{3B4A00DA-F5AA-4901-8EB8-0D8E22F52B06}" srcOrd="6" destOrd="0" parTransId="{39D7B739-7A74-4B9A-B1B8-8B96DDEE3E30}" sibTransId="{54D14B5B-71B5-4171-ADB5-58FDDE2982D4}"/>
    <dgm:cxn modelId="{1B451850-601C-4E71-907B-481FAB5212F4}" type="presOf" srcId="{1FE48E32-9C61-46A6-9710-6AA03290AECE}" destId="{598AFA1F-82BB-4E6D-93C3-C1D8C9C90D13}" srcOrd="0" destOrd="0" presId="urn:microsoft.com/office/officeart/2005/8/layout/hierarchy3"/>
    <dgm:cxn modelId="{3814C358-75A9-4144-97B2-C92BEE2B036C}" type="presOf" srcId="{954F4EA9-AE24-4D45-B5EF-25E292C83807}" destId="{B4F5B7BA-CE9D-4DDA-9886-69A068B1F751}" srcOrd="0" destOrd="0" presId="urn:microsoft.com/office/officeart/2005/8/layout/hierarchy3"/>
    <dgm:cxn modelId="{BD33D190-FDF7-42C4-9CD5-50FA08360EB4}" srcId="{954F4EA9-AE24-4D45-B5EF-25E292C83807}" destId="{00DADF3E-7591-4226-8311-61635D0DCA97}" srcOrd="0" destOrd="0" parTransId="{66D5FFB5-3DCD-4679-BF37-A6D133E23CB5}" sibTransId="{B08D1583-9A45-415B-BFFF-98E3F060B335}"/>
    <dgm:cxn modelId="{4D72689F-5B24-4890-A301-FB7461BEA1A6}" type="presOf" srcId="{3B4A00DA-F5AA-4901-8EB8-0D8E22F52B06}" destId="{41E1D36A-4031-4297-A21A-0EBEFD80307C}" srcOrd="0" destOrd="0" presId="urn:microsoft.com/office/officeart/2005/8/layout/hierarchy3"/>
    <dgm:cxn modelId="{8F2B0DA8-87F0-4990-9407-E58C6EB346A1}" type="presOf" srcId="{00DADF3E-7591-4226-8311-61635D0DCA97}" destId="{6D106B3D-FA7F-456D-A01F-D34DCF2EDB63}" srcOrd="1" destOrd="0" presId="urn:microsoft.com/office/officeart/2005/8/layout/hierarchy3"/>
    <dgm:cxn modelId="{C8699CA8-007F-4943-B6DD-A0B5E1274882}" srcId="{00DADF3E-7591-4226-8311-61635D0DCA97}" destId="{1FE48E32-9C61-46A6-9710-6AA03290AECE}" srcOrd="5" destOrd="0" parTransId="{E97A292A-A80D-471C-A5A5-48A422AF582A}" sibTransId="{6055F04A-B819-4BD5-A42F-83C00AE1CE59}"/>
    <dgm:cxn modelId="{2D1DAEA9-FBF6-49F0-8F0B-56FCAD533DA7}" type="presOf" srcId="{00DADF3E-7591-4226-8311-61635D0DCA97}" destId="{D36E2194-02B7-4F38-BDB5-FB57CC79BB99}" srcOrd="0" destOrd="0" presId="urn:microsoft.com/office/officeart/2005/8/layout/hierarchy3"/>
    <dgm:cxn modelId="{B03B11AC-EAB5-474A-9668-A6A3CCE56371}" srcId="{00DADF3E-7591-4226-8311-61635D0DCA97}" destId="{C898800D-3F66-43A5-98CC-24D2A2370277}" srcOrd="0" destOrd="0" parTransId="{737C28BD-459B-4ACD-9116-CF29F47EBDF4}" sibTransId="{0F6D0593-2168-49FC-A8CE-4F6D07005D16}"/>
    <dgm:cxn modelId="{5D9809B8-FCAE-4391-B37E-36597E7A8B1E}" type="presOf" srcId="{C898800D-3F66-43A5-98CC-24D2A2370277}" destId="{13C0327F-F551-4431-85B8-78D10BA005D6}" srcOrd="0" destOrd="0" presId="urn:microsoft.com/office/officeart/2005/8/layout/hierarchy3"/>
    <dgm:cxn modelId="{B10F47C1-53A1-4057-9F1A-4C9D87FBA5D7}" srcId="{00DADF3E-7591-4226-8311-61635D0DCA97}" destId="{01F25C02-354B-4A29-A16F-6AE7C2E698EA}" srcOrd="4" destOrd="0" parTransId="{BBA866EF-4C3D-4142-8DB2-5B9D2F430D61}" sibTransId="{37CAAAB1-3F50-4A3B-8F5D-3EA3AAE05721}"/>
    <dgm:cxn modelId="{03C012CE-FAE3-40EA-BA77-644DD60E01B0}" type="presOf" srcId="{791EE245-A1FB-42D9-8B21-51D774E3D103}" destId="{35F04374-A645-4F77-ABF9-AF0266ED2C07}" srcOrd="0" destOrd="0" presId="urn:microsoft.com/office/officeart/2005/8/layout/hierarchy3"/>
    <dgm:cxn modelId="{E0571ECE-885D-4DD9-9895-457C3E5568C3}" type="presOf" srcId="{39D7B739-7A74-4B9A-B1B8-8B96DDEE3E30}" destId="{7F200E4B-7CCF-48D8-AD2E-8BA958C3095B}" srcOrd="0" destOrd="0" presId="urn:microsoft.com/office/officeart/2005/8/layout/hierarchy3"/>
    <dgm:cxn modelId="{AB41F2D4-C82D-4206-883C-6285C0067514}" srcId="{00DADF3E-7591-4226-8311-61635D0DCA97}" destId="{40509A61-CF79-4E62-9C60-B6DCD997B505}" srcOrd="1" destOrd="0" parTransId="{9A18E2AB-A2DA-43C1-8001-93988215970E}" sibTransId="{0334B556-F47D-4D59-B7DC-2B36524CD427}"/>
    <dgm:cxn modelId="{508055D5-3B58-4FAF-9EDD-357BBEE986B2}" type="presOf" srcId="{BCB1C062-4984-46D3-99F8-A46362E82FE7}" destId="{DC9AEBA4-A353-45A4-B0C2-CCF350E5F36F}" srcOrd="0" destOrd="0" presId="urn:microsoft.com/office/officeart/2005/8/layout/hierarchy3"/>
    <dgm:cxn modelId="{B9EF25E9-F06A-430A-AC2B-9F42924BC733}" type="presOf" srcId="{737C28BD-459B-4ACD-9116-CF29F47EBDF4}" destId="{9E2B3BDF-7889-463A-B195-7849440B4339}" srcOrd="0" destOrd="0" presId="urn:microsoft.com/office/officeart/2005/8/layout/hierarchy3"/>
    <dgm:cxn modelId="{7C76D4EC-F33E-4057-9163-EA5A9199A0A8}" type="presOf" srcId="{9A18E2AB-A2DA-43C1-8001-93988215970E}" destId="{08BC000B-6F32-477B-8A73-73DA1D398C69}" srcOrd="0" destOrd="0" presId="urn:microsoft.com/office/officeart/2005/8/layout/hierarchy3"/>
    <dgm:cxn modelId="{7F122872-AE20-42A4-883F-F049B2D21906}" type="presParOf" srcId="{B4F5B7BA-CE9D-4DDA-9886-69A068B1F751}" destId="{8EAB812C-10B2-4B11-94EF-5E0FBDB2DE0F}" srcOrd="0" destOrd="0" presId="urn:microsoft.com/office/officeart/2005/8/layout/hierarchy3"/>
    <dgm:cxn modelId="{63A79212-871A-45B3-BC5D-4A9ACC27A8DF}" type="presParOf" srcId="{8EAB812C-10B2-4B11-94EF-5E0FBDB2DE0F}" destId="{2E6A115F-11D1-487C-80A6-3A6F7AE28763}" srcOrd="0" destOrd="0" presId="urn:microsoft.com/office/officeart/2005/8/layout/hierarchy3"/>
    <dgm:cxn modelId="{1473001E-682E-43BD-BB26-895F0D8AEA2C}" type="presParOf" srcId="{2E6A115F-11D1-487C-80A6-3A6F7AE28763}" destId="{D36E2194-02B7-4F38-BDB5-FB57CC79BB99}" srcOrd="0" destOrd="0" presId="urn:microsoft.com/office/officeart/2005/8/layout/hierarchy3"/>
    <dgm:cxn modelId="{DF86FF31-A478-412B-A9E0-7746C62A5643}" type="presParOf" srcId="{2E6A115F-11D1-487C-80A6-3A6F7AE28763}" destId="{6D106B3D-FA7F-456D-A01F-D34DCF2EDB63}" srcOrd="1" destOrd="0" presId="urn:microsoft.com/office/officeart/2005/8/layout/hierarchy3"/>
    <dgm:cxn modelId="{5693A3A7-3021-4DD9-B5C2-0E65B71FC920}" type="presParOf" srcId="{8EAB812C-10B2-4B11-94EF-5E0FBDB2DE0F}" destId="{DF6B8321-A6E5-4E45-9AD2-593CCD223368}" srcOrd="1" destOrd="0" presId="urn:microsoft.com/office/officeart/2005/8/layout/hierarchy3"/>
    <dgm:cxn modelId="{576B8727-A841-41D7-A90D-1354989FB4AC}" type="presParOf" srcId="{DF6B8321-A6E5-4E45-9AD2-593CCD223368}" destId="{9E2B3BDF-7889-463A-B195-7849440B4339}" srcOrd="0" destOrd="0" presId="urn:microsoft.com/office/officeart/2005/8/layout/hierarchy3"/>
    <dgm:cxn modelId="{90066FBE-77BC-4656-A5C2-43E0B2DAA7AE}" type="presParOf" srcId="{DF6B8321-A6E5-4E45-9AD2-593CCD223368}" destId="{13C0327F-F551-4431-85B8-78D10BA005D6}" srcOrd="1" destOrd="0" presId="urn:microsoft.com/office/officeart/2005/8/layout/hierarchy3"/>
    <dgm:cxn modelId="{4C57766C-6BCD-4005-B0A7-2E13B7AA9625}" type="presParOf" srcId="{DF6B8321-A6E5-4E45-9AD2-593CCD223368}" destId="{08BC000B-6F32-477B-8A73-73DA1D398C69}" srcOrd="2" destOrd="0" presId="urn:microsoft.com/office/officeart/2005/8/layout/hierarchy3"/>
    <dgm:cxn modelId="{014D99DE-D800-4222-B6AB-68149E47FBFC}" type="presParOf" srcId="{DF6B8321-A6E5-4E45-9AD2-593CCD223368}" destId="{FCCB3371-DA80-4E87-AF76-9CCA8500131A}" srcOrd="3" destOrd="0" presId="urn:microsoft.com/office/officeart/2005/8/layout/hierarchy3"/>
    <dgm:cxn modelId="{A601151B-66FB-4DE3-A83A-3CFD65F84981}" type="presParOf" srcId="{DF6B8321-A6E5-4E45-9AD2-593CCD223368}" destId="{35F04374-A645-4F77-ABF9-AF0266ED2C07}" srcOrd="4" destOrd="0" presId="urn:microsoft.com/office/officeart/2005/8/layout/hierarchy3"/>
    <dgm:cxn modelId="{2AB0AF10-7D27-4373-AD99-B13B239BC187}" type="presParOf" srcId="{DF6B8321-A6E5-4E45-9AD2-593CCD223368}" destId="{DC9AEBA4-A353-45A4-B0C2-CCF350E5F36F}" srcOrd="5" destOrd="0" presId="urn:microsoft.com/office/officeart/2005/8/layout/hierarchy3"/>
    <dgm:cxn modelId="{F7A37B3F-6C84-4770-8BF9-4DA754B68943}" type="presParOf" srcId="{DF6B8321-A6E5-4E45-9AD2-593CCD223368}" destId="{52783E86-3B4D-4914-B7E7-C3C2B249D95E}" srcOrd="6" destOrd="0" presId="urn:microsoft.com/office/officeart/2005/8/layout/hierarchy3"/>
    <dgm:cxn modelId="{A39C026C-C7BC-4DF5-91DE-3D65B8720967}" type="presParOf" srcId="{DF6B8321-A6E5-4E45-9AD2-593CCD223368}" destId="{F115EE22-292D-4437-97C5-AE50D7F58ACA}" srcOrd="7" destOrd="0" presId="urn:microsoft.com/office/officeart/2005/8/layout/hierarchy3"/>
    <dgm:cxn modelId="{DC649FAD-1FD4-498E-B578-8552897220B2}" type="presParOf" srcId="{DF6B8321-A6E5-4E45-9AD2-593CCD223368}" destId="{415016C5-BE40-401B-9521-5E7B99DE1696}" srcOrd="8" destOrd="0" presId="urn:microsoft.com/office/officeart/2005/8/layout/hierarchy3"/>
    <dgm:cxn modelId="{24F3832D-191C-45CE-9D26-6B1300D3B4F9}" type="presParOf" srcId="{DF6B8321-A6E5-4E45-9AD2-593CCD223368}" destId="{411F978C-079A-4AF2-B9AA-546A800BCABE}" srcOrd="9" destOrd="0" presId="urn:microsoft.com/office/officeart/2005/8/layout/hierarchy3"/>
    <dgm:cxn modelId="{BFC14481-0924-41C3-9043-3C22196C6383}" type="presParOf" srcId="{DF6B8321-A6E5-4E45-9AD2-593CCD223368}" destId="{6CFFCD15-A278-4B0B-835A-3AFCE5910480}" srcOrd="10" destOrd="0" presId="urn:microsoft.com/office/officeart/2005/8/layout/hierarchy3"/>
    <dgm:cxn modelId="{415A745E-28D4-4D68-BE92-6D509463C317}" type="presParOf" srcId="{DF6B8321-A6E5-4E45-9AD2-593CCD223368}" destId="{598AFA1F-82BB-4E6D-93C3-C1D8C9C90D13}" srcOrd="11" destOrd="0" presId="urn:microsoft.com/office/officeart/2005/8/layout/hierarchy3"/>
    <dgm:cxn modelId="{67C564D3-69E9-414D-9D72-CEAB4D649FB1}" type="presParOf" srcId="{DF6B8321-A6E5-4E45-9AD2-593CCD223368}" destId="{7F200E4B-7CCF-48D8-AD2E-8BA958C3095B}" srcOrd="12" destOrd="0" presId="urn:microsoft.com/office/officeart/2005/8/layout/hierarchy3"/>
    <dgm:cxn modelId="{53C5F82E-74C5-46E2-A47B-12AF88493332}" type="presParOf" srcId="{DF6B8321-A6E5-4E45-9AD2-593CCD223368}" destId="{41E1D36A-4031-4297-A21A-0EBEFD80307C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20D191-BDC6-4804-AE39-2473A984BDCE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28A5321-AA93-4693-B304-B5A2F01BADC7}">
      <dgm:prSet phldrT="[Text]"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High potential of multitemporal medium resolution Sentinel data for rapid and precise fuel type classification</a:t>
          </a:r>
        </a:p>
      </dgm:t>
    </dgm:pt>
    <dgm:pt modelId="{502F6BD3-DF51-4F90-B5A9-A68F1776A4DE}" type="parTrans" cxnId="{07F3CF72-2C1D-4DC1-BCFD-203536165D6B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7DA566-9590-40A8-9743-14DE22754FC1}" type="sibTrans" cxnId="{07F3CF72-2C1D-4DC1-BCFD-203536165D6B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0FFAAD-E7F2-4DB2-9D7C-8B42054560F4}">
      <dgm:prSet phldrT="[Text]" custT="1"/>
      <dgm:spPr/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Future Works</a:t>
          </a:r>
        </a:p>
      </dgm:t>
    </dgm:pt>
    <dgm:pt modelId="{530C1CAD-25C4-45B9-8082-B0C264A205FD}" type="parTrans" cxnId="{D7ED75C6-55B8-47AE-839B-0A44519E437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A71ED6-F408-480C-8D84-E02123A63D08}" type="sibTrans" cxnId="{D7ED75C6-55B8-47AE-839B-0A44519E437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58554D-0413-4B12-A8A1-52FFAB7EEE4D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Using GEDI data for fuel parametrization</a:t>
          </a:r>
          <a:endParaRPr lang="en-US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C324C1-10F2-44E1-95DE-E07D75371A44}" type="parTrans" cxnId="{4239B824-99E6-4C8B-84D2-F44DCF57D6A9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0E36C5-BC14-47A8-A790-0E8CA0A656B2}" type="sibTrans" cxnId="{4239B824-99E6-4C8B-84D2-F44DCF57D6A9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E92EEA-3AB9-4591-B4C4-2D11E131CB81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Calibrating GEDI with airborne LiDAR</a:t>
          </a:r>
          <a:endParaRPr lang="en-US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A993C-3F61-4E7B-B695-51BD4E7515A7}" type="parTrans" cxnId="{A7F06486-0BE9-49BF-96F9-3612EF148DC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0798D-2DDC-4177-9295-040789116451}" type="sibTrans" cxnId="{A7F06486-0BE9-49BF-96F9-3612EF148DC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7806FA-1BFA-42A1-BE02-1ACBEE03E92C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Expanding the study area to mainland  Portugal</a:t>
          </a:r>
          <a:endParaRPr lang="en-US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6A4EBD-6234-43BA-AA33-DFFFC024CBDC}" type="parTrans" cxnId="{0342F966-F9E9-4253-A43D-8EA6C4B0353E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AE2CD-3E9F-4CB3-A05D-2202F894D88A}" type="sibTrans" cxnId="{0342F966-F9E9-4253-A43D-8EA6C4B0353E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057AF9-789E-4691-AA3E-4FE97D0BFE77}">
      <dgm:prSet phldrT="[Text]"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89% accuracy for primary map and 84% accuracy for detailed fuel types classification by considering fuel depth</a:t>
          </a:r>
        </a:p>
      </dgm:t>
    </dgm:pt>
    <dgm:pt modelId="{8237D4D9-9F0F-4F4A-9393-3EAB1DAFF32A}" type="parTrans" cxnId="{785E821C-2620-4CCA-8371-6F17D035F81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12B20F-A482-4963-B2AE-73506272A2D7}" type="sibTrans" cxnId="{785E821C-2620-4CCA-8371-6F17D035F81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E2150F-3E9E-46EA-B113-0E686C60836B}">
      <dgm:prSet phldrT="[Text]"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Importance of texture features and elevation, and fusion of Sentinel data by increasing the inter-class separability and OA </a:t>
          </a:r>
        </a:p>
      </dgm:t>
    </dgm:pt>
    <dgm:pt modelId="{4CC0969B-AF8B-44DB-AE30-3C76D005C5B6}" type="parTrans" cxnId="{1737501F-ED18-4707-B6DC-14CA901E655A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60657B-B152-42D7-BF3E-8C375F482E70}" type="sibTrans" cxnId="{1737501F-ED18-4707-B6DC-14CA901E655A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5FDE2-DD53-4266-AAE3-11130F30B533}">
      <dgm:prSet phldrT="[Text]" custT="1"/>
      <dgm:spPr/>
      <dgm:t>
        <a:bodyPr/>
        <a:lstStyle/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</a:t>
          </a:r>
        </a:p>
      </dgm:t>
    </dgm:pt>
    <dgm:pt modelId="{60E4CF9E-2606-4E76-9B7D-DA369464084B}" type="sibTrans" cxnId="{2A1C36E3-9D3A-4664-86FD-1D587E9C2C8D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42A47F-5781-4363-82BC-DDD859EDCA1F}" type="parTrans" cxnId="{2A1C36E3-9D3A-4664-86FD-1D587E9C2C8D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E218EF-EEB9-4085-B896-91FC434CBE57}">
      <dgm:prSet phldrT="[Text]" custT="1"/>
      <dgm:spPr/>
      <dgm:t>
        <a:bodyPr/>
        <a:lstStyle/>
        <a:p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Effectiveness of biophysical model based on NDVI and precipitation for height estimation</a:t>
          </a:r>
        </a:p>
      </dgm:t>
    </dgm:pt>
    <dgm:pt modelId="{7AA8CDC2-7586-46EF-9EF7-71CD4D34502F}" type="parTrans" cxnId="{08FF5836-34A1-4C47-87D3-89D7C12F452F}">
      <dgm:prSet/>
      <dgm:spPr/>
      <dgm:t>
        <a:bodyPr/>
        <a:lstStyle/>
        <a:p>
          <a:endParaRPr lang="en-US"/>
        </a:p>
      </dgm:t>
    </dgm:pt>
    <dgm:pt modelId="{B9FFA532-AEA3-4F04-BDB9-C6794636A6DE}" type="sibTrans" cxnId="{08FF5836-34A1-4C47-87D3-89D7C12F452F}">
      <dgm:prSet/>
      <dgm:spPr/>
      <dgm:t>
        <a:bodyPr/>
        <a:lstStyle/>
        <a:p>
          <a:endParaRPr lang="en-US"/>
        </a:p>
      </dgm:t>
    </dgm:pt>
    <dgm:pt modelId="{682166DB-FB79-4BB9-9861-208E1B33D2AB}" type="pres">
      <dgm:prSet presAssocID="{7920D191-BDC6-4804-AE39-2473A984BDCE}" presName="layout" presStyleCnt="0">
        <dgm:presLayoutVars>
          <dgm:chMax/>
          <dgm:chPref/>
          <dgm:dir/>
          <dgm:resizeHandles/>
        </dgm:presLayoutVars>
      </dgm:prSet>
      <dgm:spPr/>
    </dgm:pt>
    <dgm:pt modelId="{BA9B075B-8344-4E56-BC08-486789B70703}" type="pres">
      <dgm:prSet presAssocID="{6BE5FDE2-DD53-4266-AAE3-11130F30B533}" presName="root" presStyleCnt="0">
        <dgm:presLayoutVars>
          <dgm:chMax/>
          <dgm:chPref/>
        </dgm:presLayoutVars>
      </dgm:prSet>
      <dgm:spPr/>
    </dgm:pt>
    <dgm:pt modelId="{F8949F1C-7287-43B0-B467-604DF14EB4A7}" type="pres">
      <dgm:prSet presAssocID="{6BE5FDE2-DD53-4266-AAE3-11130F30B533}" presName="rootComposite" presStyleCnt="0">
        <dgm:presLayoutVars/>
      </dgm:prSet>
      <dgm:spPr/>
    </dgm:pt>
    <dgm:pt modelId="{D040C043-002C-4D93-A9C2-0C042902122E}" type="pres">
      <dgm:prSet presAssocID="{6BE5FDE2-DD53-4266-AAE3-11130F30B533}" presName="ParentAccent" presStyleLbl="alignNode1" presStyleIdx="0" presStyleCnt="2" custScaleY="44505"/>
      <dgm:spPr/>
    </dgm:pt>
    <dgm:pt modelId="{6701DE58-E543-4E57-BB17-8D684BEEDB09}" type="pres">
      <dgm:prSet presAssocID="{6BE5FDE2-DD53-4266-AAE3-11130F30B533}" presName="ParentSmallAccent" presStyleLbl="fgAcc1" presStyleIdx="0" presStyleCnt="2"/>
      <dgm:spPr/>
    </dgm:pt>
    <dgm:pt modelId="{A1858763-81BB-4396-97E4-4ABAFEC84CA7}" type="pres">
      <dgm:prSet presAssocID="{6BE5FDE2-DD53-4266-AAE3-11130F30B533}" presName="Parent" presStyleLbl="revTx" presStyleIdx="0" presStyleCnt="9">
        <dgm:presLayoutVars>
          <dgm:chMax/>
          <dgm:chPref val="4"/>
          <dgm:bulletEnabled val="1"/>
        </dgm:presLayoutVars>
      </dgm:prSet>
      <dgm:spPr/>
    </dgm:pt>
    <dgm:pt modelId="{2AD34CC8-7950-4850-BF9C-B505C866E58D}" type="pres">
      <dgm:prSet presAssocID="{6BE5FDE2-DD53-4266-AAE3-11130F30B533}" presName="childShape" presStyleCnt="0">
        <dgm:presLayoutVars>
          <dgm:chMax val="0"/>
          <dgm:chPref val="0"/>
        </dgm:presLayoutVars>
      </dgm:prSet>
      <dgm:spPr/>
    </dgm:pt>
    <dgm:pt modelId="{9B93BDAC-6028-40DE-B1D5-DD014F517E7C}" type="pres">
      <dgm:prSet presAssocID="{58057AF9-789E-4691-AA3E-4FE97D0BFE77}" presName="childComposite" presStyleCnt="0">
        <dgm:presLayoutVars>
          <dgm:chMax val="0"/>
          <dgm:chPref val="0"/>
        </dgm:presLayoutVars>
      </dgm:prSet>
      <dgm:spPr/>
    </dgm:pt>
    <dgm:pt modelId="{6F203407-246D-4505-A6F3-ABB60A21FD56}" type="pres">
      <dgm:prSet presAssocID="{58057AF9-789E-4691-AA3E-4FE97D0BFE77}" presName="ChildAccent" presStyleLbl="solidFgAcc1" presStyleIdx="0" presStyleCnt="7"/>
      <dgm:spPr/>
    </dgm:pt>
    <dgm:pt modelId="{2D5E8D45-6076-4962-A91B-C1F0C2444A8D}" type="pres">
      <dgm:prSet presAssocID="{58057AF9-789E-4691-AA3E-4FE97D0BFE77}" presName="Child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326D9ED7-4FBD-4356-BA9F-5AF86CC5C22F}" type="pres">
      <dgm:prSet presAssocID="{1AE2150F-3E9E-46EA-B113-0E686C60836B}" presName="childComposite" presStyleCnt="0">
        <dgm:presLayoutVars>
          <dgm:chMax val="0"/>
          <dgm:chPref val="0"/>
        </dgm:presLayoutVars>
      </dgm:prSet>
      <dgm:spPr/>
    </dgm:pt>
    <dgm:pt modelId="{F5C719B3-D577-4DB8-BC36-1795DB090847}" type="pres">
      <dgm:prSet presAssocID="{1AE2150F-3E9E-46EA-B113-0E686C60836B}" presName="ChildAccent" presStyleLbl="solidFgAcc1" presStyleIdx="1" presStyleCnt="7"/>
      <dgm:spPr/>
    </dgm:pt>
    <dgm:pt modelId="{2FFD4D34-7BAE-47A6-8AE4-04970E88DF8B}" type="pres">
      <dgm:prSet presAssocID="{1AE2150F-3E9E-46EA-B113-0E686C60836B}" presName="Child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A3342399-6D0C-447A-ABC9-CA4F8015542F}" type="pres">
      <dgm:prSet presAssocID="{B28A5321-AA93-4693-B304-B5A2F01BADC7}" presName="childComposite" presStyleCnt="0">
        <dgm:presLayoutVars>
          <dgm:chMax val="0"/>
          <dgm:chPref val="0"/>
        </dgm:presLayoutVars>
      </dgm:prSet>
      <dgm:spPr/>
    </dgm:pt>
    <dgm:pt modelId="{B61CD3C4-0363-4CCD-BC5E-8E578C2CB991}" type="pres">
      <dgm:prSet presAssocID="{B28A5321-AA93-4693-B304-B5A2F01BADC7}" presName="ChildAccent" presStyleLbl="solidFgAcc1" presStyleIdx="2" presStyleCnt="7"/>
      <dgm:spPr/>
    </dgm:pt>
    <dgm:pt modelId="{F5495169-96F9-4149-B50E-60EB96B4ADE8}" type="pres">
      <dgm:prSet presAssocID="{B28A5321-AA93-4693-B304-B5A2F01BADC7}" presName="Child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29E547AF-EDA7-4C0A-9951-DAC6CC2A9F52}" type="pres">
      <dgm:prSet presAssocID="{1CE218EF-EEB9-4085-B896-91FC434CBE57}" presName="childComposite" presStyleCnt="0">
        <dgm:presLayoutVars>
          <dgm:chMax val="0"/>
          <dgm:chPref val="0"/>
        </dgm:presLayoutVars>
      </dgm:prSet>
      <dgm:spPr/>
    </dgm:pt>
    <dgm:pt modelId="{B3C118C9-B75C-4265-92E3-3208BAFD8D9A}" type="pres">
      <dgm:prSet presAssocID="{1CE218EF-EEB9-4085-B896-91FC434CBE57}" presName="ChildAccent" presStyleLbl="solidFgAcc1" presStyleIdx="3" presStyleCnt="7"/>
      <dgm:spPr/>
    </dgm:pt>
    <dgm:pt modelId="{17DF8976-A2F3-452B-82F8-49E9CCBA3F59}" type="pres">
      <dgm:prSet presAssocID="{1CE218EF-EEB9-4085-B896-91FC434CBE57}" presName="Child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9B4A0549-25A3-42AD-921A-B0215C97B85B}" type="pres">
      <dgm:prSet presAssocID="{4C0FFAAD-E7F2-4DB2-9D7C-8B42054560F4}" presName="root" presStyleCnt="0">
        <dgm:presLayoutVars>
          <dgm:chMax/>
          <dgm:chPref/>
        </dgm:presLayoutVars>
      </dgm:prSet>
      <dgm:spPr/>
    </dgm:pt>
    <dgm:pt modelId="{FE949723-A48E-4333-908E-C54E634E0F92}" type="pres">
      <dgm:prSet presAssocID="{4C0FFAAD-E7F2-4DB2-9D7C-8B42054560F4}" presName="rootComposite" presStyleCnt="0">
        <dgm:presLayoutVars/>
      </dgm:prSet>
      <dgm:spPr/>
    </dgm:pt>
    <dgm:pt modelId="{20D6DFB7-CAC7-43E5-995E-91BCCD26FFE9}" type="pres">
      <dgm:prSet presAssocID="{4C0FFAAD-E7F2-4DB2-9D7C-8B42054560F4}" presName="ParentAccent" presStyleLbl="alignNode1" presStyleIdx="1" presStyleCnt="2" custScaleY="44505"/>
      <dgm:spPr/>
    </dgm:pt>
    <dgm:pt modelId="{82BAA910-7C43-4D19-AF42-31B2DABACC3F}" type="pres">
      <dgm:prSet presAssocID="{4C0FFAAD-E7F2-4DB2-9D7C-8B42054560F4}" presName="ParentSmallAccent" presStyleLbl="fgAcc1" presStyleIdx="1" presStyleCnt="2"/>
      <dgm:spPr/>
    </dgm:pt>
    <dgm:pt modelId="{A3AA653F-2721-4AA6-BB01-C55E14BD0C7C}" type="pres">
      <dgm:prSet presAssocID="{4C0FFAAD-E7F2-4DB2-9D7C-8B42054560F4}" presName="Parent" presStyleLbl="revTx" presStyleIdx="5" presStyleCnt="9">
        <dgm:presLayoutVars>
          <dgm:chMax/>
          <dgm:chPref val="4"/>
          <dgm:bulletEnabled val="1"/>
        </dgm:presLayoutVars>
      </dgm:prSet>
      <dgm:spPr/>
    </dgm:pt>
    <dgm:pt modelId="{A4D44BFD-E95F-48E5-A4DB-4220EE7C8748}" type="pres">
      <dgm:prSet presAssocID="{4C0FFAAD-E7F2-4DB2-9D7C-8B42054560F4}" presName="childShape" presStyleCnt="0">
        <dgm:presLayoutVars>
          <dgm:chMax val="0"/>
          <dgm:chPref val="0"/>
        </dgm:presLayoutVars>
      </dgm:prSet>
      <dgm:spPr/>
    </dgm:pt>
    <dgm:pt modelId="{F00E7035-DD48-4C36-A1D5-8AE1D8FD168A}" type="pres">
      <dgm:prSet presAssocID="{6A58554D-0413-4B12-A8A1-52FFAB7EEE4D}" presName="childComposite" presStyleCnt="0">
        <dgm:presLayoutVars>
          <dgm:chMax val="0"/>
          <dgm:chPref val="0"/>
        </dgm:presLayoutVars>
      </dgm:prSet>
      <dgm:spPr/>
    </dgm:pt>
    <dgm:pt modelId="{80BB725D-88BD-44C6-AA42-2CC0CC319C08}" type="pres">
      <dgm:prSet presAssocID="{6A58554D-0413-4B12-A8A1-52FFAB7EEE4D}" presName="ChildAccent" presStyleLbl="solidFgAcc1" presStyleIdx="4" presStyleCnt="7"/>
      <dgm:spPr/>
    </dgm:pt>
    <dgm:pt modelId="{45FF46C8-B9EE-4065-ACA9-7290C159A66D}" type="pres">
      <dgm:prSet presAssocID="{6A58554D-0413-4B12-A8A1-52FFAB7EEE4D}" presName="Child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8C362DD5-253E-4A77-8983-60854CBFF1FB}" type="pres">
      <dgm:prSet presAssocID="{F7E92EEA-3AB9-4591-B4C4-2D11E131CB81}" presName="childComposite" presStyleCnt="0">
        <dgm:presLayoutVars>
          <dgm:chMax val="0"/>
          <dgm:chPref val="0"/>
        </dgm:presLayoutVars>
      </dgm:prSet>
      <dgm:spPr/>
    </dgm:pt>
    <dgm:pt modelId="{6985D2C8-5CB4-489F-9147-D1AE59B049F7}" type="pres">
      <dgm:prSet presAssocID="{F7E92EEA-3AB9-4591-B4C4-2D11E131CB81}" presName="ChildAccent" presStyleLbl="solidFgAcc1" presStyleIdx="5" presStyleCnt="7"/>
      <dgm:spPr/>
    </dgm:pt>
    <dgm:pt modelId="{16C4C230-FD52-43AD-876A-074BDB4DA8BB}" type="pres">
      <dgm:prSet presAssocID="{F7E92EEA-3AB9-4591-B4C4-2D11E131CB81}" presName="Child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5CA00418-E569-46A6-84BB-39845E7156E7}" type="pres">
      <dgm:prSet presAssocID="{9B7806FA-1BFA-42A1-BE02-1ACBEE03E92C}" presName="childComposite" presStyleCnt="0">
        <dgm:presLayoutVars>
          <dgm:chMax val="0"/>
          <dgm:chPref val="0"/>
        </dgm:presLayoutVars>
      </dgm:prSet>
      <dgm:spPr/>
    </dgm:pt>
    <dgm:pt modelId="{B62AF036-986F-438D-B775-16959119E622}" type="pres">
      <dgm:prSet presAssocID="{9B7806FA-1BFA-42A1-BE02-1ACBEE03E92C}" presName="ChildAccent" presStyleLbl="solidFgAcc1" presStyleIdx="6" presStyleCnt="7"/>
      <dgm:spPr/>
    </dgm:pt>
    <dgm:pt modelId="{7CC77BE8-4812-44FD-A6D4-49C5C33CEBD4}" type="pres">
      <dgm:prSet presAssocID="{9B7806FA-1BFA-42A1-BE02-1ACBEE03E92C}" presName="Child" presStyleLbl="revTx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E1BDC811-7967-4002-AB36-285FA80E3083}" type="presOf" srcId="{58057AF9-789E-4691-AA3E-4FE97D0BFE77}" destId="{2D5E8D45-6076-4962-A91B-C1F0C2444A8D}" srcOrd="0" destOrd="0" presId="urn:microsoft.com/office/officeart/2008/layout/SquareAccentList"/>
    <dgm:cxn modelId="{0B80FF16-4C82-4C0D-A3EC-497E557C28EA}" type="presOf" srcId="{7920D191-BDC6-4804-AE39-2473A984BDCE}" destId="{682166DB-FB79-4BB9-9861-208E1B33D2AB}" srcOrd="0" destOrd="0" presId="urn:microsoft.com/office/officeart/2008/layout/SquareAccentList"/>
    <dgm:cxn modelId="{785E821C-2620-4CCA-8371-6F17D035F813}" srcId="{6BE5FDE2-DD53-4266-AAE3-11130F30B533}" destId="{58057AF9-789E-4691-AA3E-4FE97D0BFE77}" srcOrd="0" destOrd="0" parTransId="{8237D4D9-9F0F-4F4A-9393-3EAB1DAFF32A}" sibTransId="{AB12B20F-A482-4963-B2AE-73506272A2D7}"/>
    <dgm:cxn modelId="{1737501F-ED18-4707-B6DC-14CA901E655A}" srcId="{6BE5FDE2-DD53-4266-AAE3-11130F30B533}" destId="{1AE2150F-3E9E-46EA-B113-0E686C60836B}" srcOrd="1" destOrd="0" parTransId="{4CC0969B-AF8B-44DB-AE30-3C76D005C5B6}" sibTransId="{7E60657B-B152-42D7-BF3E-8C375F482E70}"/>
    <dgm:cxn modelId="{4239B824-99E6-4C8B-84D2-F44DCF57D6A9}" srcId="{4C0FFAAD-E7F2-4DB2-9D7C-8B42054560F4}" destId="{6A58554D-0413-4B12-A8A1-52FFAB7EEE4D}" srcOrd="0" destOrd="0" parTransId="{64C324C1-10F2-44E1-95DE-E07D75371A44}" sibTransId="{020E36C5-BC14-47A8-A790-0E8CA0A656B2}"/>
    <dgm:cxn modelId="{08FF5836-34A1-4C47-87D3-89D7C12F452F}" srcId="{6BE5FDE2-DD53-4266-AAE3-11130F30B533}" destId="{1CE218EF-EEB9-4085-B896-91FC434CBE57}" srcOrd="3" destOrd="0" parTransId="{7AA8CDC2-7586-46EF-9EF7-71CD4D34502F}" sibTransId="{B9FFA532-AEA3-4F04-BDB9-C6794636A6DE}"/>
    <dgm:cxn modelId="{0342F966-F9E9-4253-A43D-8EA6C4B0353E}" srcId="{4C0FFAAD-E7F2-4DB2-9D7C-8B42054560F4}" destId="{9B7806FA-1BFA-42A1-BE02-1ACBEE03E92C}" srcOrd="2" destOrd="0" parTransId="{566A4EBD-6234-43BA-AA33-DFFFC024CBDC}" sibTransId="{324AE2CD-3E9F-4CB3-A05D-2202F894D88A}"/>
    <dgm:cxn modelId="{07F3CF72-2C1D-4DC1-BCFD-203536165D6B}" srcId="{6BE5FDE2-DD53-4266-AAE3-11130F30B533}" destId="{B28A5321-AA93-4693-B304-B5A2F01BADC7}" srcOrd="2" destOrd="0" parTransId="{502F6BD3-DF51-4F90-B5A9-A68F1776A4DE}" sibTransId="{907DA566-9590-40A8-9743-14DE22754FC1}"/>
    <dgm:cxn modelId="{4899B781-07F1-454A-975D-B6050A6D72C4}" type="presOf" srcId="{1CE218EF-EEB9-4085-B896-91FC434CBE57}" destId="{17DF8976-A2F3-452B-82F8-49E9CCBA3F59}" srcOrd="0" destOrd="0" presId="urn:microsoft.com/office/officeart/2008/layout/SquareAccentList"/>
    <dgm:cxn modelId="{A7F06486-0BE9-49BF-96F9-3612EF148DCF}" srcId="{4C0FFAAD-E7F2-4DB2-9D7C-8B42054560F4}" destId="{F7E92EEA-3AB9-4591-B4C4-2D11E131CB81}" srcOrd="1" destOrd="0" parTransId="{FABA993C-3F61-4E7B-B695-51BD4E7515A7}" sibTransId="{9660798D-2DDC-4177-9295-040789116451}"/>
    <dgm:cxn modelId="{B1E01F95-7C84-42C9-A81E-E8F3295874B0}" type="presOf" srcId="{6A58554D-0413-4B12-A8A1-52FFAB7EEE4D}" destId="{45FF46C8-B9EE-4065-ACA9-7290C159A66D}" srcOrd="0" destOrd="0" presId="urn:microsoft.com/office/officeart/2008/layout/SquareAccentList"/>
    <dgm:cxn modelId="{A63F1797-F0B4-4EC3-A560-6478926AAC07}" type="presOf" srcId="{9B7806FA-1BFA-42A1-BE02-1ACBEE03E92C}" destId="{7CC77BE8-4812-44FD-A6D4-49C5C33CEBD4}" srcOrd="0" destOrd="0" presId="urn:microsoft.com/office/officeart/2008/layout/SquareAccentList"/>
    <dgm:cxn modelId="{C348C3A3-0B31-4E6C-9F0E-474B36CD4DC1}" type="presOf" srcId="{6BE5FDE2-DD53-4266-AAE3-11130F30B533}" destId="{A1858763-81BB-4396-97E4-4ABAFEC84CA7}" srcOrd="0" destOrd="0" presId="urn:microsoft.com/office/officeart/2008/layout/SquareAccentList"/>
    <dgm:cxn modelId="{DF5751BE-5DB2-4AA2-955F-7C851966B5C4}" type="presOf" srcId="{B28A5321-AA93-4693-B304-B5A2F01BADC7}" destId="{F5495169-96F9-4149-B50E-60EB96B4ADE8}" srcOrd="0" destOrd="0" presId="urn:microsoft.com/office/officeart/2008/layout/SquareAccentList"/>
    <dgm:cxn modelId="{D7ED75C6-55B8-47AE-839B-0A44519E4373}" srcId="{7920D191-BDC6-4804-AE39-2473A984BDCE}" destId="{4C0FFAAD-E7F2-4DB2-9D7C-8B42054560F4}" srcOrd="1" destOrd="0" parTransId="{530C1CAD-25C4-45B9-8082-B0C264A205FD}" sibTransId="{16A71ED6-F408-480C-8D84-E02123A63D08}"/>
    <dgm:cxn modelId="{2A1C36E3-9D3A-4664-86FD-1D587E9C2C8D}" srcId="{7920D191-BDC6-4804-AE39-2473A984BDCE}" destId="{6BE5FDE2-DD53-4266-AAE3-11130F30B533}" srcOrd="0" destOrd="0" parTransId="{9A42A47F-5781-4363-82BC-DDD859EDCA1F}" sibTransId="{60E4CF9E-2606-4E76-9B7D-DA369464084B}"/>
    <dgm:cxn modelId="{CFBB55E5-74A4-4704-BC97-E2B09ED6CBE2}" type="presOf" srcId="{F7E92EEA-3AB9-4591-B4C4-2D11E131CB81}" destId="{16C4C230-FD52-43AD-876A-074BDB4DA8BB}" srcOrd="0" destOrd="0" presId="urn:microsoft.com/office/officeart/2008/layout/SquareAccentList"/>
    <dgm:cxn modelId="{00E5C5E7-D804-48D7-A394-6F2969B6848F}" type="presOf" srcId="{4C0FFAAD-E7F2-4DB2-9D7C-8B42054560F4}" destId="{A3AA653F-2721-4AA6-BB01-C55E14BD0C7C}" srcOrd="0" destOrd="0" presId="urn:microsoft.com/office/officeart/2008/layout/SquareAccentList"/>
    <dgm:cxn modelId="{B361B1F2-0BBF-47B6-B5E8-18961A718489}" type="presOf" srcId="{1AE2150F-3E9E-46EA-B113-0E686C60836B}" destId="{2FFD4D34-7BAE-47A6-8AE4-04970E88DF8B}" srcOrd="0" destOrd="0" presId="urn:microsoft.com/office/officeart/2008/layout/SquareAccentList"/>
    <dgm:cxn modelId="{52009934-05B5-4F61-8BDB-413DDE5BC6B8}" type="presParOf" srcId="{682166DB-FB79-4BB9-9861-208E1B33D2AB}" destId="{BA9B075B-8344-4E56-BC08-486789B70703}" srcOrd="0" destOrd="0" presId="urn:microsoft.com/office/officeart/2008/layout/SquareAccentList"/>
    <dgm:cxn modelId="{7DDAE549-DB23-4CD7-8A3D-98AE949D352A}" type="presParOf" srcId="{BA9B075B-8344-4E56-BC08-486789B70703}" destId="{F8949F1C-7287-43B0-B467-604DF14EB4A7}" srcOrd="0" destOrd="0" presId="urn:microsoft.com/office/officeart/2008/layout/SquareAccentList"/>
    <dgm:cxn modelId="{29353A4C-8118-4EB6-A566-562FA8A81B51}" type="presParOf" srcId="{F8949F1C-7287-43B0-B467-604DF14EB4A7}" destId="{D040C043-002C-4D93-A9C2-0C042902122E}" srcOrd="0" destOrd="0" presId="urn:microsoft.com/office/officeart/2008/layout/SquareAccentList"/>
    <dgm:cxn modelId="{1829D997-3DDC-4272-8DC0-96937F78F41B}" type="presParOf" srcId="{F8949F1C-7287-43B0-B467-604DF14EB4A7}" destId="{6701DE58-E543-4E57-BB17-8D684BEEDB09}" srcOrd="1" destOrd="0" presId="urn:microsoft.com/office/officeart/2008/layout/SquareAccentList"/>
    <dgm:cxn modelId="{848E5DAD-9597-4FF2-9973-161ECF9D175B}" type="presParOf" srcId="{F8949F1C-7287-43B0-B467-604DF14EB4A7}" destId="{A1858763-81BB-4396-97E4-4ABAFEC84CA7}" srcOrd="2" destOrd="0" presId="urn:microsoft.com/office/officeart/2008/layout/SquareAccentList"/>
    <dgm:cxn modelId="{A65C7963-1381-4B84-B27E-F66C95EB50BB}" type="presParOf" srcId="{BA9B075B-8344-4E56-BC08-486789B70703}" destId="{2AD34CC8-7950-4850-BF9C-B505C866E58D}" srcOrd="1" destOrd="0" presId="urn:microsoft.com/office/officeart/2008/layout/SquareAccentList"/>
    <dgm:cxn modelId="{F45DC255-62C4-433F-9F0E-0D63B492EF42}" type="presParOf" srcId="{2AD34CC8-7950-4850-BF9C-B505C866E58D}" destId="{9B93BDAC-6028-40DE-B1D5-DD014F517E7C}" srcOrd="0" destOrd="0" presId="urn:microsoft.com/office/officeart/2008/layout/SquareAccentList"/>
    <dgm:cxn modelId="{6A6E3C26-B926-4402-B7E1-F98B29D3A3ED}" type="presParOf" srcId="{9B93BDAC-6028-40DE-B1D5-DD014F517E7C}" destId="{6F203407-246D-4505-A6F3-ABB60A21FD56}" srcOrd="0" destOrd="0" presId="urn:microsoft.com/office/officeart/2008/layout/SquareAccentList"/>
    <dgm:cxn modelId="{AB616C4D-C65E-427A-AF0E-9283B16C3A90}" type="presParOf" srcId="{9B93BDAC-6028-40DE-B1D5-DD014F517E7C}" destId="{2D5E8D45-6076-4962-A91B-C1F0C2444A8D}" srcOrd="1" destOrd="0" presId="urn:microsoft.com/office/officeart/2008/layout/SquareAccentList"/>
    <dgm:cxn modelId="{19800160-BFE2-495F-A68C-6213A1B5DB13}" type="presParOf" srcId="{2AD34CC8-7950-4850-BF9C-B505C866E58D}" destId="{326D9ED7-4FBD-4356-BA9F-5AF86CC5C22F}" srcOrd="1" destOrd="0" presId="urn:microsoft.com/office/officeart/2008/layout/SquareAccentList"/>
    <dgm:cxn modelId="{6BC15C69-7972-4F02-B622-01C99456EA72}" type="presParOf" srcId="{326D9ED7-4FBD-4356-BA9F-5AF86CC5C22F}" destId="{F5C719B3-D577-4DB8-BC36-1795DB090847}" srcOrd="0" destOrd="0" presId="urn:microsoft.com/office/officeart/2008/layout/SquareAccentList"/>
    <dgm:cxn modelId="{D3376A6D-6EE3-45FF-86A7-28454A630A1F}" type="presParOf" srcId="{326D9ED7-4FBD-4356-BA9F-5AF86CC5C22F}" destId="{2FFD4D34-7BAE-47A6-8AE4-04970E88DF8B}" srcOrd="1" destOrd="0" presId="urn:microsoft.com/office/officeart/2008/layout/SquareAccentList"/>
    <dgm:cxn modelId="{C8E91F81-AC6D-42AC-BB63-6E769BFAC421}" type="presParOf" srcId="{2AD34CC8-7950-4850-BF9C-B505C866E58D}" destId="{A3342399-6D0C-447A-ABC9-CA4F8015542F}" srcOrd="2" destOrd="0" presId="urn:microsoft.com/office/officeart/2008/layout/SquareAccentList"/>
    <dgm:cxn modelId="{F281AB83-AD7A-4314-820F-C783ACFAB72E}" type="presParOf" srcId="{A3342399-6D0C-447A-ABC9-CA4F8015542F}" destId="{B61CD3C4-0363-4CCD-BC5E-8E578C2CB991}" srcOrd="0" destOrd="0" presId="urn:microsoft.com/office/officeart/2008/layout/SquareAccentList"/>
    <dgm:cxn modelId="{8490A45F-2CD2-4937-AE39-7C5CDDB238E5}" type="presParOf" srcId="{A3342399-6D0C-447A-ABC9-CA4F8015542F}" destId="{F5495169-96F9-4149-B50E-60EB96B4ADE8}" srcOrd="1" destOrd="0" presId="urn:microsoft.com/office/officeart/2008/layout/SquareAccentList"/>
    <dgm:cxn modelId="{58093EF5-FCAE-474F-912A-08B038E5BE0B}" type="presParOf" srcId="{2AD34CC8-7950-4850-BF9C-B505C866E58D}" destId="{29E547AF-EDA7-4C0A-9951-DAC6CC2A9F52}" srcOrd="3" destOrd="0" presId="urn:microsoft.com/office/officeart/2008/layout/SquareAccentList"/>
    <dgm:cxn modelId="{F4B1983C-6082-4C3F-B553-1374B8CAA2B8}" type="presParOf" srcId="{29E547AF-EDA7-4C0A-9951-DAC6CC2A9F52}" destId="{B3C118C9-B75C-4265-92E3-3208BAFD8D9A}" srcOrd="0" destOrd="0" presId="urn:microsoft.com/office/officeart/2008/layout/SquareAccentList"/>
    <dgm:cxn modelId="{A9EEA633-05E7-40AD-8C87-6EEC52A1E590}" type="presParOf" srcId="{29E547AF-EDA7-4C0A-9951-DAC6CC2A9F52}" destId="{17DF8976-A2F3-452B-82F8-49E9CCBA3F59}" srcOrd="1" destOrd="0" presId="urn:microsoft.com/office/officeart/2008/layout/SquareAccentList"/>
    <dgm:cxn modelId="{F4E96620-2D9E-4A97-90F9-1E808CB2DE92}" type="presParOf" srcId="{682166DB-FB79-4BB9-9861-208E1B33D2AB}" destId="{9B4A0549-25A3-42AD-921A-B0215C97B85B}" srcOrd="1" destOrd="0" presId="urn:microsoft.com/office/officeart/2008/layout/SquareAccentList"/>
    <dgm:cxn modelId="{7127AA91-328F-4E4E-B623-BAB48AB86174}" type="presParOf" srcId="{9B4A0549-25A3-42AD-921A-B0215C97B85B}" destId="{FE949723-A48E-4333-908E-C54E634E0F92}" srcOrd="0" destOrd="0" presId="urn:microsoft.com/office/officeart/2008/layout/SquareAccentList"/>
    <dgm:cxn modelId="{0F984C38-2711-4CB0-8635-9049661A5AD9}" type="presParOf" srcId="{FE949723-A48E-4333-908E-C54E634E0F92}" destId="{20D6DFB7-CAC7-43E5-995E-91BCCD26FFE9}" srcOrd="0" destOrd="0" presId="urn:microsoft.com/office/officeart/2008/layout/SquareAccentList"/>
    <dgm:cxn modelId="{A53A0F96-0FB5-4D84-8E89-D6C46B4E0A52}" type="presParOf" srcId="{FE949723-A48E-4333-908E-C54E634E0F92}" destId="{82BAA910-7C43-4D19-AF42-31B2DABACC3F}" srcOrd="1" destOrd="0" presId="urn:microsoft.com/office/officeart/2008/layout/SquareAccentList"/>
    <dgm:cxn modelId="{CF505D31-DD9F-406F-AA67-CF1D39DBF3DA}" type="presParOf" srcId="{FE949723-A48E-4333-908E-C54E634E0F92}" destId="{A3AA653F-2721-4AA6-BB01-C55E14BD0C7C}" srcOrd="2" destOrd="0" presId="urn:microsoft.com/office/officeart/2008/layout/SquareAccentList"/>
    <dgm:cxn modelId="{D46CA495-3B35-4F06-99FD-DD3FA41A8115}" type="presParOf" srcId="{9B4A0549-25A3-42AD-921A-B0215C97B85B}" destId="{A4D44BFD-E95F-48E5-A4DB-4220EE7C8748}" srcOrd="1" destOrd="0" presId="urn:microsoft.com/office/officeart/2008/layout/SquareAccentList"/>
    <dgm:cxn modelId="{D7FB6812-E248-4E2D-912C-D360B39A06D9}" type="presParOf" srcId="{A4D44BFD-E95F-48E5-A4DB-4220EE7C8748}" destId="{F00E7035-DD48-4C36-A1D5-8AE1D8FD168A}" srcOrd="0" destOrd="0" presId="urn:microsoft.com/office/officeart/2008/layout/SquareAccentList"/>
    <dgm:cxn modelId="{96D04C0B-343A-4075-BA7A-C615394B69B0}" type="presParOf" srcId="{F00E7035-DD48-4C36-A1D5-8AE1D8FD168A}" destId="{80BB725D-88BD-44C6-AA42-2CC0CC319C08}" srcOrd="0" destOrd="0" presId="urn:microsoft.com/office/officeart/2008/layout/SquareAccentList"/>
    <dgm:cxn modelId="{42ED6959-CD3E-4D8C-B85B-6F4DA2951E87}" type="presParOf" srcId="{F00E7035-DD48-4C36-A1D5-8AE1D8FD168A}" destId="{45FF46C8-B9EE-4065-ACA9-7290C159A66D}" srcOrd="1" destOrd="0" presId="urn:microsoft.com/office/officeart/2008/layout/SquareAccentList"/>
    <dgm:cxn modelId="{F7DE1818-4098-4314-ABF4-E13BA5D725A7}" type="presParOf" srcId="{A4D44BFD-E95F-48E5-A4DB-4220EE7C8748}" destId="{8C362DD5-253E-4A77-8983-60854CBFF1FB}" srcOrd="1" destOrd="0" presId="urn:microsoft.com/office/officeart/2008/layout/SquareAccentList"/>
    <dgm:cxn modelId="{D8AD576B-4208-49E5-9C67-08458D019FFF}" type="presParOf" srcId="{8C362DD5-253E-4A77-8983-60854CBFF1FB}" destId="{6985D2C8-5CB4-489F-9147-D1AE59B049F7}" srcOrd="0" destOrd="0" presId="urn:microsoft.com/office/officeart/2008/layout/SquareAccentList"/>
    <dgm:cxn modelId="{B0CC57FC-6EC5-41E4-AF77-8423BF5219BA}" type="presParOf" srcId="{8C362DD5-253E-4A77-8983-60854CBFF1FB}" destId="{16C4C230-FD52-43AD-876A-074BDB4DA8BB}" srcOrd="1" destOrd="0" presId="urn:microsoft.com/office/officeart/2008/layout/SquareAccentList"/>
    <dgm:cxn modelId="{4C6B3B99-6D45-44BF-ACF2-63AAC45E6813}" type="presParOf" srcId="{A4D44BFD-E95F-48E5-A4DB-4220EE7C8748}" destId="{5CA00418-E569-46A6-84BB-39845E7156E7}" srcOrd="2" destOrd="0" presId="urn:microsoft.com/office/officeart/2008/layout/SquareAccentList"/>
    <dgm:cxn modelId="{236338F5-7BC6-4FD8-A9F8-2027ED82A11E}" type="presParOf" srcId="{5CA00418-E569-46A6-84BB-39845E7156E7}" destId="{B62AF036-986F-438D-B775-16959119E622}" srcOrd="0" destOrd="0" presId="urn:microsoft.com/office/officeart/2008/layout/SquareAccentList"/>
    <dgm:cxn modelId="{D9A4189F-AC4B-4D0C-B8E1-B37184720C85}" type="presParOf" srcId="{5CA00418-E569-46A6-84BB-39845E7156E7}" destId="{7CC77BE8-4812-44FD-A6D4-49C5C33CEBD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5EEC4-6938-420B-9085-806F8C12BA97}">
      <dsp:nvSpPr>
        <dsp:cNvPr id="0" name=""/>
        <dsp:cNvSpPr/>
      </dsp:nvSpPr>
      <dsp:spPr>
        <a:xfrm>
          <a:off x="-68898" y="0"/>
          <a:ext cx="8374616" cy="10173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FDD5A-6FBA-41B3-AE70-757580E5622B}">
      <dsp:nvSpPr>
        <dsp:cNvPr id="0" name=""/>
        <dsp:cNvSpPr/>
      </dsp:nvSpPr>
      <dsp:spPr>
        <a:xfrm>
          <a:off x="238841" y="238003"/>
          <a:ext cx="559528" cy="5595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3B61C-3E16-41FB-9CB3-81606E83F2EE}">
      <dsp:nvSpPr>
        <dsp:cNvPr id="0" name=""/>
        <dsp:cNvSpPr/>
      </dsp:nvSpPr>
      <dsp:spPr>
        <a:xfrm>
          <a:off x="1302796" y="41670"/>
          <a:ext cx="2929008" cy="101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67" tIns="107667" rIns="107667" bIns="10766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Introduction</a:t>
          </a:r>
          <a:endParaRPr lang="en-US" sz="2000" kern="1200" dirty="0"/>
        </a:p>
      </dsp:txBody>
      <dsp:txXfrm>
        <a:off x="1302796" y="41670"/>
        <a:ext cx="2929008" cy="1017325"/>
      </dsp:txXfrm>
    </dsp:sp>
    <dsp:sp modelId="{0270E76F-B5F3-496A-B7EB-BE928939CBFE}">
      <dsp:nvSpPr>
        <dsp:cNvPr id="0" name=""/>
        <dsp:cNvSpPr/>
      </dsp:nvSpPr>
      <dsp:spPr>
        <a:xfrm>
          <a:off x="3842193" y="9105"/>
          <a:ext cx="4601321" cy="101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67" tIns="107667" rIns="107667" bIns="1076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Problem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Solution</a:t>
          </a:r>
          <a:endParaRPr lang="en-US" sz="1600" kern="1200" dirty="0"/>
        </a:p>
      </dsp:txBody>
      <dsp:txXfrm>
        <a:off x="3842193" y="9105"/>
        <a:ext cx="4601321" cy="1017325"/>
      </dsp:txXfrm>
    </dsp:sp>
    <dsp:sp modelId="{72178B5A-D6E7-45F1-9092-EA5397DD18F7}">
      <dsp:nvSpPr>
        <dsp:cNvPr id="0" name=""/>
        <dsp:cNvSpPr/>
      </dsp:nvSpPr>
      <dsp:spPr>
        <a:xfrm>
          <a:off x="-68898" y="1313326"/>
          <a:ext cx="8374616" cy="1017325"/>
        </a:xfrm>
        <a:prstGeom prst="roundRect">
          <a:avLst>
            <a:gd name="adj" fmla="val 10000"/>
          </a:avLst>
        </a:prstGeom>
        <a:solidFill>
          <a:srgbClr val="EBDC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A84D2-2C61-49A1-A6D5-1034A2C7E92D}">
      <dsp:nvSpPr>
        <dsp:cNvPr id="0" name=""/>
        <dsp:cNvSpPr/>
      </dsp:nvSpPr>
      <dsp:spPr>
        <a:xfrm>
          <a:off x="238841" y="1509659"/>
          <a:ext cx="559528" cy="5595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0D609-FF31-4C92-99AF-266ADC3E973A}">
      <dsp:nvSpPr>
        <dsp:cNvPr id="0" name=""/>
        <dsp:cNvSpPr/>
      </dsp:nvSpPr>
      <dsp:spPr>
        <a:xfrm>
          <a:off x="1302796" y="1280761"/>
          <a:ext cx="2929008" cy="101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67" tIns="107667" rIns="107667" bIns="10766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Materials and Methodology</a:t>
          </a:r>
          <a:endParaRPr lang="en-US" sz="2000" kern="1200" dirty="0"/>
        </a:p>
      </dsp:txBody>
      <dsp:txXfrm>
        <a:off x="1302796" y="1280761"/>
        <a:ext cx="2929008" cy="1017325"/>
      </dsp:txXfrm>
    </dsp:sp>
    <dsp:sp modelId="{7827909E-1B7C-4730-A535-BD4DC1E93FFE}">
      <dsp:nvSpPr>
        <dsp:cNvPr id="0" name=""/>
        <dsp:cNvSpPr/>
      </dsp:nvSpPr>
      <dsp:spPr>
        <a:xfrm>
          <a:off x="3842193" y="1280761"/>
          <a:ext cx="4601321" cy="101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67" tIns="107667" rIns="107667" bIns="1076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Study Area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Methodology &amp; Data </a:t>
          </a:r>
          <a:endParaRPr lang="en-US" sz="1600" kern="1200" dirty="0"/>
        </a:p>
      </dsp:txBody>
      <dsp:txXfrm>
        <a:off x="3842193" y="1280761"/>
        <a:ext cx="4601321" cy="1017325"/>
      </dsp:txXfrm>
    </dsp:sp>
    <dsp:sp modelId="{CD68D0C3-5EE0-43A8-A5EF-D74ABB295982}">
      <dsp:nvSpPr>
        <dsp:cNvPr id="0" name=""/>
        <dsp:cNvSpPr/>
      </dsp:nvSpPr>
      <dsp:spPr>
        <a:xfrm>
          <a:off x="-68898" y="2552418"/>
          <a:ext cx="8374616" cy="1017325"/>
        </a:xfrm>
        <a:prstGeom prst="roundRect">
          <a:avLst>
            <a:gd name="adj" fmla="val 10000"/>
          </a:avLst>
        </a:prstGeom>
        <a:solidFill>
          <a:srgbClr val="F6D8C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DD813-4F37-45A8-A97C-3DFE5C9A9649}">
      <dsp:nvSpPr>
        <dsp:cNvPr id="0" name=""/>
        <dsp:cNvSpPr/>
      </dsp:nvSpPr>
      <dsp:spPr>
        <a:xfrm>
          <a:off x="238841" y="2781316"/>
          <a:ext cx="559528" cy="5595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627E7-C6B3-4A8E-A82B-D19F472D2AE1}">
      <dsp:nvSpPr>
        <dsp:cNvPr id="0" name=""/>
        <dsp:cNvSpPr/>
      </dsp:nvSpPr>
      <dsp:spPr>
        <a:xfrm>
          <a:off x="1302796" y="2552418"/>
          <a:ext cx="2929008" cy="101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67" tIns="107667" rIns="107667" bIns="10766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Results</a:t>
          </a:r>
          <a:endParaRPr lang="en-US" sz="2000" kern="1200" dirty="0"/>
        </a:p>
      </dsp:txBody>
      <dsp:txXfrm>
        <a:off x="1302796" y="2552418"/>
        <a:ext cx="2929008" cy="1017325"/>
      </dsp:txXfrm>
    </dsp:sp>
    <dsp:sp modelId="{1A03FB0E-DB94-434A-B9AE-10B719F636AF}">
      <dsp:nvSpPr>
        <dsp:cNvPr id="0" name=""/>
        <dsp:cNvSpPr/>
      </dsp:nvSpPr>
      <dsp:spPr>
        <a:xfrm>
          <a:off x="3842193" y="2552418"/>
          <a:ext cx="4601321" cy="101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67" tIns="107667" rIns="107667" bIns="1076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Band Selection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Height Estimation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Fuel Map &amp; Occupied Area</a:t>
          </a:r>
          <a:endParaRPr lang="en-US" sz="1600" kern="1200" dirty="0"/>
        </a:p>
      </dsp:txBody>
      <dsp:txXfrm>
        <a:off x="3842193" y="2552418"/>
        <a:ext cx="4601321" cy="1017325"/>
      </dsp:txXfrm>
    </dsp:sp>
    <dsp:sp modelId="{95F9EBF0-1A55-438C-9822-3DAC5D4600E4}">
      <dsp:nvSpPr>
        <dsp:cNvPr id="0" name=""/>
        <dsp:cNvSpPr/>
      </dsp:nvSpPr>
      <dsp:spPr>
        <a:xfrm>
          <a:off x="-68898" y="3824074"/>
          <a:ext cx="8374616" cy="1017325"/>
        </a:xfrm>
        <a:prstGeom prst="roundRect">
          <a:avLst>
            <a:gd name="adj" fmla="val 10000"/>
          </a:avLst>
        </a:prstGeom>
        <a:solidFill>
          <a:srgbClr val="F9BBA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16903-BDCF-49B6-8EE2-9F39D01267A2}">
      <dsp:nvSpPr>
        <dsp:cNvPr id="0" name=""/>
        <dsp:cNvSpPr/>
      </dsp:nvSpPr>
      <dsp:spPr>
        <a:xfrm>
          <a:off x="238841" y="4052972"/>
          <a:ext cx="559528" cy="5595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70C44-0F60-4A3F-81C5-4F395F5F31FF}">
      <dsp:nvSpPr>
        <dsp:cNvPr id="0" name=""/>
        <dsp:cNvSpPr/>
      </dsp:nvSpPr>
      <dsp:spPr>
        <a:xfrm>
          <a:off x="1338260" y="3824074"/>
          <a:ext cx="6733008" cy="101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67" tIns="107667" rIns="107667" bIns="10766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Conclusion and Future Works</a:t>
          </a:r>
          <a:endParaRPr lang="en-US" sz="2000" kern="1200" dirty="0"/>
        </a:p>
      </dsp:txBody>
      <dsp:txXfrm>
        <a:off x="1338260" y="3824074"/>
        <a:ext cx="6733008" cy="1017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3CD47-CEF0-44DC-BF98-B6435B407C26}">
      <dsp:nvSpPr>
        <dsp:cNvPr id="0" name=""/>
        <dsp:cNvSpPr/>
      </dsp:nvSpPr>
      <dsp:spPr>
        <a:xfrm>
          <a:off x="6343373" y="1748038"/>
          <a:ext cx="3839206" cy="286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86"/>
              </a:lnTo>
              <a:lnTo>
                <a:pt x="3839206" y="201286"/>
              </a:lnTo>
              <a:lnTo>
                <a:pt x="3839206" y="286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40AB3-D914-4535-A100-1EE89E862BF4}">
      <dsp:nvSpPr>
        <dsp:cNvPr id="0" name=""/>
        <dsp:cNvSpPr/>
      </dsp:nvSpPr>
      <dsp:spPr>
        <a:xfrm>
          <a:off x="8881843" y="2438111"/>
          <a:ext cx="117147" cy="936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6699"/>
              </a:lnTo>
              <a:lnTo>
                <a:pt x="117147" y="9366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5E2E-2B91-40EE-A2DF-B1A807C7A4DC}">
      <dsp:nvSpPr>
        <dsp:cNvPr id="0" name=""/>
        <dsp:cNvSpPr/>
      </dsp:nvSpPr>
      <dsp:spPr>
        <a:xfrm>
          <a:off x="8881843" y="2438111"/>
          <a:ext cx="117147" cy="363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083"/>
              </a:lnTo>
              <a:lnTo>
                <a:pt x="117147" y="3630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D6709-F821-4A36-B704-E0C7B9C13BE2}">
      <dsp:nvSpPr>
        <dsp:cNvPr id="0" name=""/>
        <dsp:cNvSpPr/>
      </dsp:nvSpPr>
      <dsp:spPr>
        <a:xfrm>
          <a:off x="6343373" y="1748038"/>
          <a:ext cx="2861634" cy="286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86"/>
              </a:lnTo>
              <a:lnTo>
                <a:pt x="2861634" y="201286"/>
              </a:lnTo>
              <a:lnTo>
                <a:pt x="2861634" y="286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18984-FCAC-41CC-A105-1F5CC2A20147}">
      <dsp:nvSpPr>
        <dsp:cNvPr id="0" name=""/>
        <dsp:cNvSpPr/>
      </dsp:nvSpPr>
      <dsp:spPr>
        <a:xfrm>
          <a:off x="7904272" y="2438111"/>
          <a:ext cx="117147" cy="1510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0315"/>
              </a:lnTo>
              <a:lnTo>
                <a:pt x="117147" y="1510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0895D-F14B-44BB-9536-A9F6D138E212}">
      <dsp:nvSpPr>
        <dsp:cNvPr id="0" name=""/>
        <dsp:cNvSpPr/>
      </dsp:nvSpPr>
      <dsp:spPr>
        <a:xfrm>
          <a:off x="7904272" y="2438111"/>
          <a:ext cx="117147" cy="936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6699"/>
              </a:lnTo>
              <a:lnTo>
                <a:pt x="117147" y="9366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88ACC-AE0F-46BC-9569-4D1EE4F03016}">
      <dsp:nvSpPr>
        <dsp:cNvPr id="0" name=""/>
        <dsp:cNvSpPr/>
      </dsp:nvSpPr>
      <dsp:spPr>
        <a:xfrm>
          <a:off x="7904272" y="2438111"/>
          <a:ext cx="117147" cy="363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083"/>
              </a:lnTo>
              <a:lnTo>
                <a:pt x="117147" y="3630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5DC3D-99D1-4DED-B21A-4888EDE40C3C}">
      <dsp:nvSpPr>
        <dsp:cNvPr id="0" name=""/>
        <dsp:cNvSpPr/>
      </dsp:nvSpPr>
      <dsp:spPr>
        <a:xfrm>
          <a:off x="6343373" y="1748038"/>
          <a:ext cx="1884063" cy="286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86"/>
              </a:lnTo>
              <a:lnTo>
                <a:pt x="1884063" y="201286"/>
              </a:lnTo>
              <a:lnTo>
                <a:pt x="1884063" y="286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3C656-B789-474F-909A-DF55A6E732EF}">
      <dsp:nvSpPr>
        <dsp:cNvPr id="0" name=""/>
        <dsp:cNvSpPr/>
      </dsp:nvSpPr>
      <dsp:spPr>
        <a:xfrm>
          <a:off x="6926700" y="2438111"/>
          <a:ext cx="117147" cy="936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6699"/>
              </a:lnTo>
              <a:lnTo>
                <a:pt x="117147" y="9366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F51B3-D88F-4726-8D68-3F6BD42744EE}">
      <dsp:nvSpPr>
        <dsp:cNvPr id="0" name=""/>
        <dsp:cNvSpPr/>
      </dsp:nvSpPr>
      <dsp:spPr>
        <a:xfrm>
          <a:off x="6926700" y="2438111"/>
          <a:ext cx="117147" cy="363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083"/>
              </a:lnTo>
              <a:lnTo>
                <a:pt x="117147" y="3630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C6320-1738-4F83-B413-94CDB85B0761}">
      <dsp:nvSpPr>
        <dsp:cNvPr id="0" name=""/>
        <dsp:cNvSpPr/>
      </dsp:nvSpPr>
      <dsp:spPr>
        <a:xfrm>
          <a:off x="6343373" y="1748038"/>
          <a:ext cx="906491" cy="286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86"/>
              </a:lnTo>
              <a:lnTo>
                <a:pt x="906491" y="201286"/>
              </a:lnTo>
              <a:lnTo>
                <a:pt x="906491" y="286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6F67A-67F6-40BF-9FDD-5DB97A3844C6}">
      <dsp:nvSpPr>
        <dsp:cNvPr id="0" name=""/>
        <dsp:cNvSpPr/>
      </dsp:nvSpPr>
      <dsp:spPr>
        <a:xfrm>
          <a:off x="5949128" y="2438111"/>
          <a:ext cx="117147" cy="1510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0315"/>
              </a:lnTo>
              <a:lnTo>
                <a:pt x="117147" y="1510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EDCF9-0AA3-48C3-9007-A46B416F13C1}">
      <dsp:nvSpPr>
        <dsp:cNvPr id="0" name=""/>
        <dsp:cNvSpPr/>
      </dsp:nvSpPr>
      <dsp:spPr>
        <a:xfrm>
          <a:off x="5949128" y="2438111"/>
          <a:ext cx="117147" cy="936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6699"/>
              </a:lnTo>
              <a:lnTo>
                <a:pt x="117147" y="9366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18D1D-944C-4920-ACE7-368A6DC7D5C0}">
      <dsp:nvSpPr>
        <dsp:cNvPr id="0" name=""/>
        <dsp:cNvSpPr/>
      </dsp:nvSpPr>
      <dsp:spPr>
        <a:xfrm>
          <a:off x="5949128" y="2438111"/>
          <a:ext cx="117147" cy="363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083"/>
              </a:lnTo>
              <a:lnTo>
                <a:pt x="117147" y="3630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0D4B9-3F59-4825-8A3E-8BAAAEB90957}">
      <dsp:nvSpPr>
        <dsp:cNvPr id="0" name=""/>
        <dsp:cNvSpPr/>
      </dsp:nvSpPr>
      <dsp:spPr>
        <a:xfrm>
          <a:off x="6226573" y="1748038"/>
          <a:ext cx="91440" cy="286117"/>
        </a:xfrm>
        <a:custGeom>
          <a:avLst/>
          <a:gdLst/>
          <a:ahLst/>
          <a:cxnLst/>
          <a:rect l="0" t="0" r="0" b="0"/>
          <a:pathLst>
            <a:path>
              <a:moveTo>
                <a:pt x="116799" y="0"/>
              </a:moveTo>
              <a:lnTo>
                <a:pt x="116799" y="201286"/>
              </a:lnTo>
              <a:lnTo>
                <a:pt x="45720" y="201286"/>
              </a:lnTo>
              <a:lnTo>
                <a:pt x="45720" y="286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1EBCF-976C-4F0E-A6F6-4D3DCCA6EF28}">
      <dsp:nvSpPr>
        <dsp:cNvPr id="0" name=""/>
        <dsp:cNvSpPr/>
      </dsp:nvSpPr>
      <dsp:spPr>
        <a:xfrm>
          <a:off x="4971557" y="2438111"/>
          <a:ext cx="117147" cy="1510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0315"/>
              </a:lnTo>
              <a:lnTo>
                <a:pt x="117147" y="1510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CA513-2538-40AA-8B2D-04AC0F05C40F}">
      <dsp:nvSpPr>
        <dsp:cNvPr id="0" name=""/>
        <dsp:cNvSpPr/>
      </dsp:nvSpPr>
      <dsp:spPr>
        <a:xfrm>
          <a:off x="4971557" y="2438111"/>
          <a:ext cx="117147" cy="936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6699"/>
              </a:lnTo>
              <a:lnTo>
                <a:pt x="117147" y="9366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303C0-3061-4CE0-A378-BFDB2191BF6E}">
      <dsp:nvSpPr>
        <dsp:cNvPr id="0" name=""/>
        <dsp:cNvSpPr/>
      </dsp:nvSpPr>
      <dsp:spPr>
        <a:xfrm>
          <a:off x="4971557" y="2438111"/>
          <a:ext cx="117147" cy="363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083"/>
              </a:lnTo>
              <a:lnTo>
                <a:pt x="117147" y="3630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D7476-D02F-479B-AA6C-B47DC32A8CE5}">
      <dsp:nvSpPr>
        <dsp:cNvPr id="0" name=""/>
        <dsp:cNvSpPr/>
      </dsp:nvSpPr>
      <dsp:spPr>
        <a:xfrm>
          <a:off x="5294721" y="1748038"/>
          <a:ext cx="1048651" cy="286117"/>
        </a:xfrm>
        <a:custGeom>
          <a:avLst/>
          <a:gdLst/>
          <a:ahLst/>
          <a:cxnLst/>
          <a:rect l="0" t="0" r="0" b="0"/>
          <a:pathLst>
            <a:path>
              <a:moveTo>
                <a:pt x="1048651" y="0"/>
              </a:moveTo>
              <a:lnTo>
                <a:pt x="1048651" y="201286"/>
              </a:lnTo>
              <a:lnTo>
                <a:pt x="0" y="201286"/>
              </a:lnTo>
              <a:lnTo>
                <a:pt x="0" y="286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DF269-3639-4005-AE8F-7FEB9EDEEAC9}">
      <dsp:nvSpPr>
        <dsp:cNvPr id="0" name=""/>
        <dsp:cNvSpPr/>
      </dsp:nvSpPr>
      <dsp:spPr>
        <a:xfrm>
          <a:off x="3993985" y="3011727"/>
          <a:ext cx="104050" cy="1550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0456"/>
              </a:lnTo>
              <a:lnTo>
                <a:pt x="104050" y="1550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DD4D7-5B46-4A96-9F31-B524643CE322}">
      <dsp:nvSpPr>
        <dsp:cNvPr id="0" name=""/>
        <dsp:cNvSpPr/>
      </dsp:nvSpPr>
      <dsp:spPr>
        <a:xfrm>
          <a:off x="3993985" y="3011727"/>
          <a:ext cx="104050" cy="976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6840"/>
              </a:lnTo>
              <a:lnTo>
                <a:pt x="104050" y="9768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F3FD7-1568-41CC-A9D2-1A58297C78F8}">
      <dsp:nvSpPr>
        <dsp:cNvPr id="0" name=""/>
        <dsp:cNvSpPr/>
      </dsp:nvSpPr>
      <dsp:spPr>
        <a:xfrm>
          <a:off x="2606399" y="2438111"/>
          <a:ext cx="1710750" cy="169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30"/>
              </a:lnTo>
              <a:lnTo>
                <a:pt x="1710750" y="84830"/>
              </a:lnTo>
              <a:lnTo>
                <a:pt x="1710750" y="1696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932BE-0D66-4839-8A0F-072C8E6EAAEA}">
      <dsp:nvSpPr>
        <dsp:cNvPr id="0" name=""/>
        <dsp:cNvSpPr/>
      </dsp:nvSpPr>
      <dsp:spPr>
        <a:xfrm>
          <a:off x="3016414" y="3585343"/>
          <a:ext cx="121186" cy="94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255"/>
              </a:lnTo>
              <a:lnTo>
                <a:pt x="121186" y="9452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0A1E5-67DF-40AB-B7E0-9283C7098122}">
      <dsp:nvSpPr>
        <dsp:cNvPr id="0" name=""/>
        <dsp:cNvSpPr/>
      </dsp:nvSpPr>
      <dsp:spPr>
        <a:xfrm>
          <a:off x="3016414" y="3585343"/>
          <a:ext cx="121186" cy="371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638"/>
              </a:lnTo>
              <a:lnTo>
                <a:pt x="121186" y="3716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2D83A-F73D-470E-8828-CE7FE592BC93}">
      <dsp:nvSpPr>
        <dsp:cNvPr id="0" name=""/>
        <dsp:cNvSpPr/>
      </dsp:nvSpPr>
      <dsp:spPr>
        <a:xfrm>
          <a:off x="2850792" y="3011727"/>
          <a:ext cx="488785" cy="169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30"/>
              </a:lnTo>
              <a:lnTo>
                <a:pt x="488785" y="84830"/>
              </a:lnTo>
              <a:lnTo>
                <a:pt x="488785" y="1696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E5DE4-B593-4202-8A8A-9087F4AF46DC}">
      <dsp:nvSpPr>
        <dsp:cNvPr id="0" name=""/>
        <dsp:cNvSpPr/>
      </dsp:nvSpPr>
      <dsp:spPr>
        <a:xfrm>
          <a:off x="2038842" y="3585343"/>
          <a:ext cx="121186" cy="94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255"/>
              </a:lnTo>
              <a:lnTo>
                <a:pt x="121186" y="9452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D576E-EC89-4A0C-805E-B25E9BD93F33}">
      <dsp:nvSpPr>
        <dsp:cNvPr id="0" name=""/>
        <dsp:cNvSpPr/>
      </dsp:nvSpPr>
      <dsp:spPr>
        <a:xfrm>
          <a:off x="2038842" y="3585343"/>
          <a:ext cx="121186" cy="371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638"/>
              </a:lnTo>
              <a:lnTo>
                <a:pt x="121186" y="3716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215F3-E66C-4C4A-A8E6-C454E0DF8F13}">
      <dsp:nvSpPr>
        <dsp:cNvPr id="0" name=""/>
        <dsp:cNvSpPr/>
      </dsp:nvSpPr>
      <dsp:spPr>
        <a:xfrm>
          <a:off x="2362006" y="3011727"/>
          <a:ext cx="488785" cy="169661"/>
        </a:xfrm>
        <a:custGeom>
          <a:avLst/>
          <a:gdLst/>
          <a:ahLst/>
          <a:cxnLst/>
          <a:rect l="0" t="0" r="0" b="0"/>
          <a:pathLst>
            <a:path>
              <a:moveTo>
                <a:pt x="488785" y="0"/>
              </a:moveTo>
              <a:lnTo>
                <a:pt x="488785" y="84830"/>
              </a:lnTo>
              <a:lnTo>
                <a:pt x="0" y="84830"/>
              </a:lnTo>
              <a:lnTo>
                <a:pt x="0" y="1696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F2392-EF91-448D-8720-EFB61E1E6422}">
      <dsp:nvSpPr>
        <dsp:cNvPr id="0" name=""/>
        <dsp:cNvSpPr/>
      </dsp:nvSpPr>
      <dsp:spPr>
        <a:xfrm>
          <a:off x="2606399" y="2438111"/>
          <a:ext cx="244392" cy="169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30"/>
              </a:lnTo>
              <a:lnTo>
                <a:pt x="244392" y="84830"/>
              </a:lnTo>
              <a:lnTo>
                <a:pt x="244392" y="1696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16733-FE9C-4AA3-B88A-3023C5A5F6E8}">
      <dsp:nvSpPr>
        <dsp:cNvPr id="0" name=""/>
        <dsp:cNvSpPr/>
      </dsp:nvSpPr>
      <dsp:spPr>
        <a:xfrm>
          <a:off x="1061271" y="3585343"/>
          <a:ext cx="121186" cy="94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255"/>
              </a:lnTo>
              <a:lnTo>
                <a:pt x="121186" y="9452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1C6A9-9F9D-4810-A106-BA563BCF0474}">
      <dsp:nvSpPr>
        <dsp:cNvPr id="0" name=""/>
        <dsp:cNvSpPr/>
      </dsp:nvSpPr>
      <dsp:spPr>
        <a:xfrm>
          <a:off x="1061271" y="3585343"/>
          <a:ext cx="121186" cy="371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638"/>
              </a:lnTo>
              <a:lnTo>
                <a:pt x="121186" y="3716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05B0C-F540-4007-8F4B-A046204147FD}">
      <dsp:nvSpPr>
        <dsp:cNvPr id="0" name=""/>
        <dsp:cNvSpPr/>
      </dsp:nvSpPr>
      <dsp:spPr>
        <a:xfrm>
          <a:off x="895649" y="3011727"/>
          <a:ext cx="488785" cy="169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30"/>
              </a:lnTo>
              <a:lnTo>
                <a:pt x="488785" y="84830"/>
              </a:lnTo>
              <a:lnTo>
                <a:pt x="488785" y="1696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1CBC6-2CA5-4FF7-A356-CD50728CCC89}">
      <dsp:nvSpPr>
        <dsp:cNvPr id="0" name=""/>
        <dsp:cNvSpPr/>
      </dsp:nvSpPr>
      <dsp:spPr>
        <a:xfrm>
          <a:off x="83699" y="3585343"/>
          <a:ext cx="121186" cy="94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255"/>
              </a:lnTo>
              <a:lnTo>
                <a:pt x="121186" y="9452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2D5D0-A6FF-4B12-8D58-C14CCB5F465E}">
      <dsp:nvSpPr>
        <dsp:cNvPr id="0" name=""/>
        <dsp:cNvSpPr/>
      </dsp:nvSpPr>
      <dsp:spPr>
        <a:xfrm>
          <a:off x="83699" y="3585343"/>
          <a:ext cx="121186" cy="371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638"/>
              </a:lnTo>
              <a:lnTo>
                <a:pt x="121186" y="3716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31A17-0556-4B13-8AEA-C888D3BDAC99}">
      <dsp:nvSpPr>
        <dsp:cNvPr id="0" name=""/>
        <dsp:cNvSpPr/>
      </dsp:nvSpPr>
      <dsp:spPr>
        <a:xfrm>
          <a:off x="406863" y="3011727"/>
          <a:ext cx="488785" cy="169661"/>
        </a:xfrm>
        <a:custGeom>
          <a:avLst/>
          <a:gdLst/>
          <a:ahLst/>
          <a:cxnLst/>
          <a:rect l="0" t="0" r="0" b="0"/>
          <a:pathLst>
            <a:path>
              <a:moveTo>
                <a:pt x="488785" y="0"/>
              </a:moveTo>
              <a:lnTo>
                <a:pt x="488785" y="84830"/>
              </a:lnTo>
              <a:lnTo>
                <a:pt x="0" y="84830"/>
              </a:lnTo>
              <a:lnTo>
                <a:pt x="0" y="1696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02B62-CFBF-4FD9-B23E-A5620EA623F1}">
      <dsp:nvSpPr>
        <dsp:cNvPr id="0" name=""/>
        <dsp:cNvSpPr/>
      </dsp:nvSpPr>
      <dsp:spPr>
        <a:xfrm>
          <a:off x="895649" y="2438111"/>
          <a:ext cx="1710750" cy="169661"/>
        </a:xfrm>
        <a:custGeom>
          <a:avLst/>
          <a:gdLst/>
          <a:ahLst/>
          <a:cxnLst/>
          <a:rect l="0" t="0" r="0" b="0"/>
          <a:pathLst>
            <a:path>
              <a:moveTo>
                <a:pt x="1710750" y="0"/>
              </a:moveTo>
              <a:lnTo>
                <a:pt x="1710750" y="84830"/>
              </a:lnTo>
              <a:lnTo>
                <a:pt x="0" y="84830"/>
              </a:lnTo>
              <a:lnTo>
                <a:pt x="0" y="1696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CC0E8-E419-4364-89A0-F7F163E291FB}">
      <dsp:nvSpPr>
        <dsp:cNvPr id="0" name=""/>
        <dsp:cNvSpPr/>
      </dsp:nvSpPr>
      <dsp:spPr>
        <a:xfrm>
          <a:off x="2606399" y="1748038"/>
          <a:ext cx="3736973" cy="286117"/>
        </a:xfrm>
        <a:custGeom>
          <a:avLst/>
          <a:gdLst/>
          <a:ahLst/>
          <a:cxnLst/>
          <a:rect l="0" t="0" r="0" b="0"/>
          <a:pathLst>
            <a:path>
              <a:moveTo>
                <a:pt x="3736973" y="0"/>
              </a:moveTo>
              <a:lnTo>
                <a:pt x="3736973" y="201286"/>
              </a:lnTo>
              <a:lnTo>
                <a:pt x="0" y="201286"/>
              </a:lnTo>
              <a:lnTo>
                <a:pt x="0" y="286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57F9F-2AB8-4650-93FA-6DF027F4BDCB}">
      <dsp:nvSpPr>
        <dsp:cNvPr id="0" name=""/>
        <dsp:cNvSpPr/>
      </dsp:nvSpPr>
      <dsp:spPr>
        <a:xfrm>
          <a:off x="5667362" y="1344083"/>
          <a:ext cx="1352021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First Level</a:t>
          </a:r>
        </a:p>
      </dsp:txBody>
      <dsp:txXfrm>
        <a:off x="5667362" y="1344083"/>
        <a:ext cx="1352021" cy="403955"/>
      </dsp:txXfrm>
    </dsp:sp>
    <dsp:sp modelId="{D724F9C9-C143-4DF4-BC28-B60783840C0B}">
      <dsp:nvSpPr>
        <dsp:cNvPr id="0" name=""/>
        <dsp:cNvSpPr/>
      </dsp:nvSpPr>
      <dsp:spPr>
        <a:xfrm>
          <a:off x="2202444" y="2034155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Forest </a:t>
          </a:r>
        </a:p>
      </dsp:txBody>
      <dsp:txXfrm>
        <a:off x="2202444" y="2034155"/>
        <a:ext cx="807910" cy="403955"/>
      </dsp:txXfrm>
    </dsp:sp>
    <dsp:sp modelId="{C88FFAD3-5DE5-4F90-A005-EFE7AD9860BB}">
      <dsp:nvSpPr>
        <dsp:cNvPr id="0" name=""/>
        <dsp:cNvSpPr/>
      </dsp:nvSpPr>
      <dsp:spPr>
        <a:xfrm>
          <a:off x="491694" y="2607772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Broadleaf</a:t>
          </a:r>
        </a:p>
      </dsp:txBody>
      <dsp:txXfrm>
        <a:off x="491694" y="2607772"/>
        <a:ext cx="807910" cy="403955"/>
      </dsp:txXfrm>
    </dsp:sp>
    <dsp:sp modelId="{E4E44AD8-CACC-4C07-AC7A-16D96A5D35AE}">
      <dsp:nvSpPr>
        <dsp:cNvPr id="0" name=""/>
        <dsp:cNvSpPr/>
      </dsp:nvSpPr>
      <dsp:spPr>
        <a:xfrm>
          <a:off x="2908" y="3181388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Evergreen</a:t>
          </a:r>
        </a:p>
      </dsp:txBody>
      <dsp:txXfrm>
        <a:off x="2908" y="3181388"/>
        <a:ext cx="807910" cy="403955"/>
      </dsp:txXfrm>
    </dsp:sp>
    <dsp:sp modelId="{2B729A7F-A30B-4965-88F8-436FE4ADE408}">
      <dsp:nvSpPr>
        <dsp:cNvPr id="0" name=""/>
        <dsp:cNvSpPr/>
      </dsp:nvSpPr>
      <dsp:spPr>
        <a:xfrm>
          <a:off x="204886" y="3755004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Open [15-70 %]</a:t>
          </a:r>
        </a:p>
      </dsp:txBody>
      <dsp:txXfrm>
        <a:off x="204886" y="3755004"/>
        <a:ext cx="807910" cy="403955"/>
      </dsp:txXfrm>
    </dsp:sp>
    <dsp:sp modelId="{6F4CF05F-8347-4EAB-A1E3-9BCB17CDB430}">
      <dsp:nvSpPr>
        <dsp:cNvPr id="0" name=""/>
        <dsp:cNvSpPr/>
      </dsp:nvSpPr>
      <dsp:spPr>
        <a:xfrm>
          <a:off x="204886" y="4328621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Closed [70-100 %]</a:t>
          </a:r>
        </a:p>
      </dsp:txBody>
      <dsp:txXfrm>
        <a:off x="204886" y="4328621"/>
        <a:ext cx="807910" cy="403955"/>
      </dsp:txXfrm>
    </dsp:sp>
    <dsp:sp modelId="{3F285758-6A24-49ED-B909-1528E0E57C87}">
      <dsp:nvSpPr>
        <dsp:cNvPr id="0" name=""/>
        <dsp:cNvSpPr/>
      </dsp:nvSpPr>
      <dsp:spPr>
        <a:xfrm>
          <a:off x="980480" y="3181388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Deciduous</a:t>
          </a:r>
        </a:p>
      </dsp:txBody>
      <dsp:txXfrm>
        <a:off x="980480" y="3181388"/>
        <a:ext cx="807910" cy="403955"/>
      </dsp:txXfrm>
    </dsp:sp>
    <dsp:sp modelId="{6D768362-3FB9-4B10-A439-45D14A87C51F}">
      <dsp:nvSpPr>
        <dsp:cNvPr id="0" name=""/>
        <dsp:cNvSpPr/>
      </dsp:nvSpPr>
      <dsp:spPr>
        <a:xfrm>
          <a:off x="1182457" y="3755004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Open [15-70 %]</a:t>
          </a:r>
        </a:p>
      </dsp:txBody>
      <dsp:txXfrm>
        <a:off x="1182457" y="3755004"/>
        <a:ext cx="807910" cy="403955"/>
      </dsp:txXfrm>
    </dsp:sp>
    <dsp:sp modelId="{E2A55DB6-6674-4E8E-9FD5-97AAB26622E9}">
      <dsp:nvSpPr>
        <dsp:cNvPr id="0" name=""/>
        <dsp:cNvSpPr/>
      </dsp:nvSpPr>
      <dsp:spPr>
        <a:xfrm>
          <a:off x="1182457" y="4328621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Closed [70-100 %]</a:t>
          </a:r>
        </a:p>
      </dsp:txBody>
      <dsp:txXfrm>
        <a:off x="1182457" y="4328621"/>
        <a:ext cx="807910" cy="403955"/>
      </dsp:txXfrm>
    </dsp:sp>
    <dsp:sp modelId="{75536500-B080-449C-9E8E-2200C4D16768}">
      <dsp:nvSpPr>
        <dsp:cNvPr id="0" name=""/>
        <dsp:cNvSpPr/>
      </dsp:nvSpPr>
      <dsp:spPr>
        <a:xfrm>
          <a:off x="2446837" y="2607772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Needleleaf</a:t>
          </a:r>
        </a:p>
      </dsp:txBody>
      <dsp:txXfrm>
        <a:off x="2446837" y="2607772"/>
        <a:ext cx="807910" cy="403955"/>
      </dsp:txXfrm>
    </dsp:sp>
    <dsp:sp modelId="{F1CB3D6F-F040-41D7-A3EB-DF308DA3730F}">
      <dsp:nvSpPr>
        <dsp:cNvPr id="0" name=""/>
        <dsp:cNvSpPr/>
      </dsp:nvSpPr>
      <dsp:spPr>
        <a:xfrm>
          <a:off x="1958051" y="3181388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Evergreen</a:t>
          </a:r>
        </a:p>
      </dsp:txBody>
      <dsp:txXfrm>
        <a:off x="1958051" y="3181388"/>
        <a:ext cx="807910" cy="403955"/>
      </dsp:txXfrm>
    </dsp:sp>
    <dsp:sp modelId="{8AA628B8-F335-4668-BEEA-CF46C4413240}">
      <dsp:nvSpPr>
        <dsp:cNvPr id="0" name=""/>
        <dsp:cNvSpPr/>
      </dsp:nvSpPr>
      <dsp:spPr>
        <a:xfrm>
          <a:off x="2160029" y="3755004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Open [15-70 %]</a:t>
          </a:r>
        </a:p>
      </dsp:txBody>
      <dsp:txXfrm>
        <a:off x="2160029" y="3755004"/>
        <a:ext cx="807910" cy="403955"/>
      </dsp:txXfrm>
    </dsp:sp>
    <dsp:sp modelId="{E3E03F11-45E1-4476-B37F-CE28783BF035}">
      <dsp:nvSpPr>
        <dsp:cNvPr id="0" name=""/>
        <dsp:cNvSpPr/>
      </dsp:nvSpPr>
      <dsp:spPr>
        <a:xfrm>
          <a:off x="2160029" y="4328621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Closed [70-100 %]</a:t>
          </a:r>
        </a:p>
      </dsp:txBody>
      <dsp:txXfrm>
        <a:off x="2160029" y="4328621"/>
        <a:ext cx="807910" cy="403955"/>
      </dsp:txXfrm>
    </dsp:sp>
    <dsp:sp modelId="{89225874-EE26-4DA4-B1A4-83C7D2844B91}">
      <dsp:nvSpPr>
        <dsp:cNvPr id="0" name=""/>
        <dsp:cNvSpPr/>
      </dsp:nvSpPr>
      <dsp:spPr>
        <a:xfrm>
          <a:off x="2935623" y="3181388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Deciduous</a:t>
          </a:r>
        </a:p>
      </dsp:txBody>
      <dsp:txXfrm>
        <a:off x="2935623" y="3181388"/>
        <a:ext cx="807910" cy="403955"/>
      </dsp:txXfrm>
    </dsp:sp>
    <dsp:sp modelId="{DD40FADE-7871-4251-8C6C-AE32648DBFCE}">
      <dsp:nvSpPr>
        <dsp:cNvPr id="0" name=""/>
        <dsp:cNvSpPr/>
      </dsp:nvSpPr>
      <dsp:spPr>
        <a:xfrm>
          <a:off x="3137600" y="3755004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Open [15-70 %]</a:t>
          </a:r>
        </a:p>
      </dsp:txBody>
      <dsp:txXfrm>
        <a:off x="3137600" y="3755004"/>
        <a:ext cx="807910" cy="403955"/>
      </dsp:txXfrm>
    </dsp:sp>
    <dsp:sp modelId="{205C1DE1-AFB8-4C5C-9F9C-E8093E596E39}">
      <dsp:nvSpPr>
        <dsp:cNvPr id="0" name=""/>
        <dsp:cNvSpPr/>
      </dsp:nvSpPr>
      <dsp:spPr>
        <a:xfrm>
          <a:off x="3137600" y="4328621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Closed [70-100 %]</a:t>
          </a:r>
        </a:p>
      </dsp:txBody>
      <dsp:txXfrm>
        <a:off x="3137600" y="4328621"/>
        <a:ext cx="807910" cy="403955"/>
      </dsp:txXfrm>
    </dsp:sp>
    <dsp:sp modelId="{D47DAA49-DA64-4A27-89AD-A2B1F98325F4}">
      <dsp:nvSpPr>
        <dsp:cNvPr id="0" name=""/>
        <dsp:cNvSpPr/>
      </dsp:nvSpPr>
      <dsp:spPr>
        <a:xfrm>
          <a:off x="3913194" y="2607772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Mixed</a:t>
          </a:r>
        </a:p>
      </dsp:txBody>
      <dsp:txXfrm>
        <a:off x="3913194" y="2607772"/>
        <a:ext cx="807910" cy="403955"/>
      </dsp:txXfrm>
    </dsp:sp>
    <dsp:sp modelId="{F45F0748-36DF-4001-BFF1-2B9DE74D4E14}">
      <dsp:nvSpPr>
        <dsp:cNvPr id="0" name=""/>
        <dsp:cNvSpPr/>
      </dsp:nvSpPr>
      <dsp:spPr>
        <a:xfrm>
          <a:off x="4098036" y="3786590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Open [15-70 %]</a:t>
          </a:r>
        </a:p>
      </dsp:txBody>
      <dsp:txXfrm>
        <a:off x="4098036" y="3786590"/>
        <a:ext cx="807910" cy="403955"/>
      </dsp:txXfrm>
    </dsp:sp>
    <dsp:sp modelId="{40812AD2-1134-4C81-840F-06B2900E2054}">
      <dsp:nvSpPr>
        <dsp:cNvPr id="0" name=""/>
        <dsp:cNvSpPr/>
      </dsp:nvSpPr>
      <dsp:spPr>
        <a:xfrm>
          <a:off x="4098036" y="4360206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Closed [70-100 %]</a:t>
          </a:r>
        </a:p>
      </dsp:txBody>
      <dsp:txXfrm>
        <a:off x="4098036" y="4360206"/>
        <a:ext cx="807910" cy="403955"/>
      </dsp:txXfrm>
    </dsp:sp>
    <dsp:sp modelId="{5F591DA2-E426-49B1-9089-F6B188ACC196}">
      <dsp:nvSpPr>
        <dsp:cNvPr id="0" name=""/>
        <dsp:cNvSpPr/>
      </dsp:nvSpPr>
      <dsp:spPr>
        <a:xfrm>
          <a:off x="4890766" y="2034155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Shrubland</a:t>
          </a:r>
        </a:p>
      </dsp:txBody>
      <dsp:txXfrm>
        <a:off x="4890766" y="2034155"/>
        <a:ext cx="807910" cy="403955"/>
      </dsp:txXfrm>
    </dsp:sp>
    <dsp:sp modelId="{3B3BCFBD-B70E-4874-9D03-0E186C8773E8}">
      <dsp:nvSpPr>
        <dsp:cNvPr id="0" name=""/>
        <dsp:cNvSpPr/>
      </dsp:nvSpPr>
      <dsp:spPr>
        <a:xfrm>
          <a:off x="5088704" y="2599216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Low</a:t>
          </a:r>
        </a:p>
      </dsp:txBody>
      <dsp:txXfrm>
        <a:off x="5088704" y="2599216"/>
        <a:ext cx="807910" cy="403955"/>
      </dsp:txXfrm>
    </dsp:sp>
    <dsp:sp modelId="{062CBB40-AE60-44F4-8375-47D1A3B00AFF}">
      <dsp:nvSpPr>
        <dsp:cNvPr id="0" name=""/>
        <dsp:cNvSpPr/>
      </dsp:nvSpPr>
      <dsp:spPr>
        <a:xfrm>
          <a:off x="5088704" y="3172832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Medium</a:t>
          </a:r>
        </a:p>
      </dsp:txBody>
      <dsp:txXfrm>
        <a:off x="5088704" y="3172832"/>
        <a:ext cx="807910" cy="403955"/>
      </dsp:txXfrm>
    </dsp:sp>
    <dsp:sp modelId="{E7AB683B-7C20-4C52-B57F-54D60E9EB870}">
      <dsp:nvSpPr>
        <dsp:cNvPr id="0" name=""/>
        <dsp:cNvSpPr/>
      </dsp:nvSpPr>
      <dsp:spPr>
        <a:xfrm>
          <a:off x="5088704" y="3746449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High</a:t>
          </a:r>
        </a:p>
      </dsp:txBody>
      <dsp:txXfrm>
        <a:off x="5088704" y="3746449"/>
        <a:ext cx="807910" cy="403955"/>
      </dsp:txXfrm>
    </dsp:sp>
    <dsp:sp modelId="{FC914417-1182-43E4-9C09-6A50B296F7F8}">
      <dsp:nvSpPr>
        <dsp:cNvPr id="0" name=""/>
        <dsp:cNvSpPr/>
      </dsp:nvSpPr>
      <dsp:spPr>
        <a:xfrm>
          <a:off x="5868337" y="2034155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Grassland</a:t>
          </a:r>
        </a:p>
      </dsp:txBody>
      <dsp:txXfrm>
        <a:off x="5868337" y="2034155"/>
        <a:ext cx="807910" cy="403955"/>
      </dsp:txXfrm>
    </dsp:sp>
    <dsp:sp modelId="{4AD56878-F2E4-448D-B9C9-BCB4923C56C6}">
      <dsp:nvSpPr>
        <dsp:cNvPr id="0" name=""/>
        <dsp:cNvSpPr/>
      </dsp:nvSpPr>
      <dsp:spPr>
        <a:xfrm>
          <a:off x="6066275" y="2599216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Low</a:t>
          </a:r>
        </a:p>
      </dsp:txBody>
      <dsp:txXfrm>
        <a:off x="6066275" y="2599216"/>
        <a:ext cx="807910" cy="403955"/>
      </dsp:txXfrm>
    </dsp:sp>
    <dsp:sp modelId="{EB34B06E-238A-412F-8940-D8E5C734B7C7}">
      <dsp:nvSpPr>
        <dsp:cNvPr id="0" name=""/>
        <dsp:cNvSpPr/>
      </dsp:nvSpPr>
      <dsp:spPr>
        <a:xfrm>
          <a:off x="6066275" y="3172832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Medium</a:t>
          </a:r>
        </a:p>
      </dsp:txBody>
      <dsp:txXfrm>
        <a:off x="6066275" y="3172832"/>
        <a:ext cx="807910" cy="403955"/>
      </dsp:txXfrm>
    </dsp:sp>
    <dsp:sp modelId="{B868BBF6-1240-4608-B44F-F017D2C907CA}">
      <dsp:nvSpPr>
        <dsp:cNvPr id="0" name=""/>
        <dsp:cNvSpPr/>
      </dsp:nvSpPr>
      <dsp:spPr>
        <a:xfrm>
          <a:off x="6066275" y="3746449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High</a:t>
          </a:r>
        </a:p>
      </dsp:txBody>
      <dsp:txXfrm>
        <a:off x="6066275" y="3746449"/>
        <a:ext cx="807910" cy="403955"/>
      </dsp:txXfrm>
    </dsp:sp>
    <dsp:sp modelId="{CEDE85F5-A7E1-4E81-8448-0E1235B22A12}">
      <dsp:nvSpPr>
        <dsp:cNvPr id="0" name=""/>
        <dsp:cNvSpPr/>
      </dsp:nvSpPr>
      <dsp:spPr>
        <a:xfrm>
          <a:off x="6845909" y="2034155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Cropland</a:t>
          </a:r>
        </a:p>
      </dsp:txBody>
      <dsp:txXfrm>
        <a:off x="6845909" y="2034155"/>
        <a:ext cx="807910" cy="403955"/>
      </dsp:txXfrm>
    </dsp:sp>
    <dsp:sp modelId="{D240C67D-D638-4ACC-A727-2D20E9AD605A}">
      <dsp:nvSpPr>
        <dsp:cNvPr id="0" name=""/>
        <dsp:cNvSpPr/>
      </dsp:nvSpPr>
      <dsp:spPr>
        <a:xfrm>
          <a:off x="7043847" y="2599216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Herbaceous </a:t>
          </a:r>
        </a:p>
      </dsp:txBody>
      <dsp:txXfrm>
        <a:off x="7043847" y="2599216"/>
        <a:ext cx="807910" cy="403955"/>
      </dsp:txXfrm>
    </dsp:sp>
    <dsp:sp modelId="{43A6584A-AB14-4445-962E-83479166A893}">
      <dsp:nvSpPr>
        <dsp:cNvPr id="0" name=""/>
        <dsp:cNvSpPr/>
      </dsp:nvSpPr>
      <dsp:spPr>
        <a:xfrm>
          <a:off x="7043847" y="3172832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Woody</a:t>
          </a:r>
        </a:p>
      </dsp:txBody>
      <dsp:txXfrm>
        <a:off x="7043847" y="3172832"/>
        <a:ext cx="807910" cy="403955"/>
      </dsp:txXfrm>
    </dsp:sp>
    <dsp:sp modelId="{1C4A1577-961D-4AE0-921F-F26E253E0147}">
      <dsp:nvSpPr>
        <dsp:cNvPr id="0" name=""/>
        <dsp:cNvSpPr/>
      </dsp:nvSpPr>
      <dsp:spPr>
        <a:xfrm>
          <a:off x="7823481" y="2034155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Wetland</a:t>
          </a:r>
        </a:p>
      </dsp:txBody>
      <dsp:txXfrm>
        <a:off x="7823481" y="2034155"/>
        <a:ext cx="807910" cy="403955"/>
      </dsp:txXfrm>
    </dsp:sp>
    <dsp:sp modelId="{3F758D80-D731-468E-846D-3FA1B3E3A74A}">
      <dsp:nvSpPr>
        <dsp:cNvPr id="0" name=""/>
        <dsp:cNvSpPr/>
      </dsp:nvSpPr>
      <dsp:spPr>
        <a:xfrm>
          <a:off x="8021419" y="2599216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Tree</a:t>
          </a:r>
        </a:p>
      </dsp:txBody>
      <dsp:txXfrm>
        <a:off x="8021419" y="2599216"/>
        <a:ext cx="807910" cy="403955"/>
      </dsp:txXfrm>
    </dsp:sp>
    <dsp:sp modelId="{11291FDC-C2C0-4113-8A92-398C1E247741}">
      <dsp:nvSpPr>
        <dsp:cNvPr id="0" name=""/>
        <dsp:cNvSpPr/>
      </dsp:nvSpPr>
      <dsp:spPr>
        <a:xfrm>
          <a:off x="8021419" y="3172832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Shrubland</a:t>
          </a:r>
        </a:p>
      </dsp:txBody>
      <dsp:txXfrm>
        <a:off x="8021419" y="3172832"/>
        <a:ext cx="807910" cy="403955"/>
      </dsp:txXfrm>
    </dsp:sp>
    <dsp:sp modelId="{0C9B57A5-459A-416C-93B5-E2571AA656A0}">
      <dsp:nvSpPr>
        <dsp:cNvPr id="0" name=""/>
        <dsp:cNvSpPr/>
      </dsp:nvSpPr>
      <dsp:spPr>
        <a:xfrm>
          <a:off x="8021419" y="3746449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Grassland</a:t>
          </a:r>
        </a:p>
      </dsp:txBody>
      <dsp:txXfrm>
        <a:off x="8021419" y="3746449"/>
        <a:ext cx="807910" cy="403955"/>
      </dsp:txXfrm>
    </dsp:sp>
    <dsp:sp modelId="{202AFDBD-7F06-4477-9235-F3AF993FD409}">
      <dsp:nvSpPr>
        <dsp:cNvPr id="0" name=""/>
        <dsp:cNvSpPr/>
      </dsp:nvSpPr>
      <dsp:spPr>
        <a:xfrm>
          <a:off x="8801052" y="2034155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Urban</a:t>
          </a:r>
        </a:p>
      </dsp:txBody>
      <dsp:txXfrm>
        <a:off x="8801052" y="2034155"/>
        <a:ext cx="807910" cy="403955"/>
      </dsp:txXfrm>
    </dsp:sp>
    <dsp:sp modelId="{C021CA40-AA25-4567-B491-379F31A5755C}">
      <dsp:nvSpPr>
        <dsp:cNvPr id="0" name=""/>
        <dsp:cNvSpPr/>
      </dsp:nvSpPr>
      <dsp:spPr>
        <a:xfrm>
          <a:off x="8998990" y="2599216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Continuous Fabric</a:t>
          </a:r>
        </a:p>
      </dsp:txBody>
      <dsp:txXfrm>
        <a:off x="8998990" y="2599216"/>
        <a:ext cx="807910" cy="403955"/>
      </dsp:txXfrm>
    </dsp:sp>
    <dsp:sp modelId="{5A07641C-B305-4ABF-8E87-00404DD1C9FB}">
      <dsp:nvSpPr>
        <dsp:cNvPr id="0" name=""/>
        <dsp:cNvSpPr/>
      </dsp:nvSpPr>
      <dsp:spPr>
        <a:xfrm>
          <a:off x="8998990" y="3172832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Discontinuous Fabric</a:t>
          </a:r>
        </a:p>
      </dsp:txBody>
      <dsp:txXfrm>
        <a:off x="8998990" y="3172832"/>
        <a:ext cx="807910" cy="403955"/>
      </dsp:txXfrm>
    </dsp:sp>
    <dsp:sp modelId="{DE9ED2CB-DFF4-4067-A17B-CD128DB21F3B}">
      <dsp:nvSpPr>
        <dsp:cNvPr id="0" name=""/>
        <dsp:cNvSpPr/>
      </dsp:nvSpPr>
      <dsp:spPr>
        <a:xfrm>
          <a:off x="9778624" y="2034155"/>
          <a:ext cx="807910" cy="4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Non-Fuel</a:t>
          </a:r>
        </a:p>
      </dsp:txBody>
      <dsp:txXfrm>
        <a:off x="9778624" y="2034155"/>
        <a:ext cx="807910" cy="403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772F7-9E8A-4C75-92F2-5F0DFAEEFD35}">
      <dsp:nvSpPr>
        <dsp:cNvPr id="0" name=""/>
        <dsp:cNvSpPr/>
      </dsp:nvSpPr>
      <dsp:spPr>
        <a:xfrm>
          <a:off x="5739" y="1658825"/>
          <a:ext cx="1779248" cy="177924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918" tIns="20320" rIns="97918" bIns="20320" numCol="1" spcCol="1270" anchor="ctr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COS2018 &amp; Cossim2020</a:t>
          </a:r>
          <a:endParaRPr 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land use and occupation map-DGT</a:t>
          </a:r>
          <a:endParaRPr lang="en-US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304" y="1919390"/>
        <a:ext cx="1258118" cy="1258118"/>
      </dsp:txXfrm>
    </dsp:sp>
    <dsp:sp modelId="{361239A2-91EA-4D5C-B353-88A65C20D468}">
      <dsp:nvSpPr>
        <dsp:cNvPr id="0" name=""/>
        <dsp:cNvSpPr/>
      </dsp:nvSpPr>
      <dsp:spPr>
        <a:xfrm>
          <a:off x="1429138" y="1658825"/>
          <a:ext cx="1779248" cy="1779248"/>
        </a:xfrm>
        <a:prstGeom prst="ellipse">
          <a:avLst/>
        </a:prstGeom>
        <a:solidFill>
          <a:schemeClr val="accent5">
            <a:alpha val="50000"/>
            <a:hueOff val="-965506"/>
            <a:satOff val="-2488"/>
            <a:lumOff val="-16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918" tIns="20320" rIns="97918" bIns="20320" numCol="1" spcCol="1270" anchor="ctr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IFN6-2015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National forest inventory- ICNF</a:t>
          </a:r>
          <a:endParaRPr lang="en-US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9703" y="1919390"/>
        <a:ext cx="1258118" cy="1258118"/>
      </dsp:txXfrm>
    </dsp:sp>
    <dsp:sp modelId="{A1F57D58-2031-4F78-BB59-E1BF84EE9F3F}">
      <dsp:nvSpPr>
        <dsp:cNvPr id="0" name=""/>
        <dsp:cNvSpPr/>
      </dsp:nvSpPr>
      <dsp:spPr>
        <a:xfrm>
          <a:off x="2852537" y="1658825"/>
          <a:ext cx="1779248" cy="1779248"/>
        </a:xfrm>
        <a:prstGeom prst="ellipse">
          <a:avLst/>
        </a:prstGeom>
        <a:solidFill>
          <a:schemeClr val="accent5">
            <a:alpha val="50000"/>
            <a:hueOff val="-1931012"/>
            <a:satOff val="-4977"/>
            <a:lumOff val="-33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918" tIns="20320" rIns="97918" bIns="20320" numCol="1" spcCol="1270" anchor="ctr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CLC2018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pan-European Corine land cover </a:t>
          </a:r>
        </a:p>
      </dsp:txBody>
      <dsp:txXfrm>
        <a:off x="3113102" y="1919390"/>
        <a:ext cx="1258118" cy="1258118"/>
      </dsp:txXfrm>
    </dsp:sp>
    <dsp:sp modelId="{03098AD0-4552-4D4E-967F-5F90B696045C}">
      <dsp:nvSpPr>
        <dsp:cNvPr id="0" name=""/>
        <dsp:cNvSpPr/>
      </dsp:nvSpPr>
      <dsp:spPr>
        <a:xfrm>
          <a:off x="4275936" y="1658825"/>
          <a:ext cx="1779248" cy="1779248"/>
        </a:xfrm>
        <a:prstGeom prst="ellipse">
          <a:avLst/>
        </a:prstGeom>
        <a:solidFill>
          <a:schemeClr val="accent5">
            <a:alpha val="50000"/>
            <a:hueOff val="-2896518"/>
            <a:satOff val="-7465"/>
            <a:lumOff val="-50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918" tIns="20320" rIns="97918" bIns="20320" numCol="1" spcCol="1270" anchor="ctr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GLC2019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Copernicus global land cover map </a:t>
          </a:r>
          <a:endParaRPr 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6501" y="1919390"/>
        <a:ext cx="1258118" cy="1258118"/>
      </dsp:txXfrm>
    </dsp:sp>
    <dsp:sp modelId="{FE1D915F-17C9-4B9F-B72A-24D0545A1E89}">
      <dsp:nvSpPr>
        <dsp:cNvPr id="0" name=""/>
        <dsp:cNvSpPr/>
      </dsp:nvSpPr>
      <dsp:spPr>
        <a:xfrm>
          <a:off x="5699336" y="1658825"/>
          <a:ext cx="1779248" cy="1779248"/>
        </a:xfrm>
        <a:prstGeom prst="ellipse">
          <a:avLst/>
        </a:prstGeom>
        <a:solidFill>
          <a:schemeClr val="accent5">
            <a:alpha val="50000"/>
            <a:hueOff val="-3862025"/>
            <a:satOff val="-9954"/>
            <a:lumOff val="-6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918" tIns="20320" rIns="97918" bIns="20320" numCol="1" spcCol="1270" anchor="ctr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HRL2019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Pan-European high-resolution layers </a:t>
          </a:r>
        </a:p>
      </dsp:txBody>
      <dsp:txXfrm>
        <a:off x="5959901" y="1919390"/>
        <a:ext cx="1258118" cy="1258118"/>
      </dsp:txXfrm>
    </dsp:sp>
    <dsp:sp modelId="{BFDBD1AD-E202-49FD-A323-6FDB92634EA1}">
      <dsp:nvSpPr>
        <dsp:cNvPr id="0" name=""/>
        <dsp:cNvSpPr/>
      </dsp:nvSpPr>
      <dsp:spPr>
        <a:xfrm>
          <a:off x="7122735" y="1658825"/>
          <a:ext cx="1779248" cy="1779248"/>
        </a:xfrm>
        <a:prstGeom prst="ellipse">
          <a:avLst/>
        </a:prstGeom>
        <a:solidFill>
          <a:schemeClr val="accent5">
            <a:alpha val="50000"/>
            <a:hueOff val="-4827531"/>
            <a:satOff val="-12442"/>
            <a:lumOff val="-84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918" tIns="19050" rIns="97918" bIns="19050" numCol="1" spcCol="1270" anchor="ctr" anchorCtr="1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LUCAS2018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Land cover/use statistics</a:t>
          </a:r>
        </a:p>
      </dsp:txBody>
      <dsp:txXfrm>
        <a:off x="7383300" y="1919390"/>
        <a:ext cx="1258118" cy="1258118"/>
      </dsp:txXfrm>
    </dsp:sp>
    <dsp:sp modelId="{BCD95453-CF6A-4648-A305-CF1A76C31800}">
      <dsp:nvSpPr>
        <dsp:cNvPr id="0" name=""/>
        <dsp:cNvSpPr/>
      </dsp:nvSpPr>
      <dsp:spPr>
        <a:xfrm>
          <a:off x="8546134" y="1658825"/>
          <a:ext cx="1779248" cy="1779248"/>
        </a:xfrm>
        <a:prstGeom prst="ellipse">
          <a:avLst/>
        </a:prstGeom>
        <a:solidFill>
          <a:schemeClr val="accent5">
            <a:alpha val="50000"/>
            <a:hueOff val="-5793037"/>
            <a:satOff val="-14931"/>
            <a:lumOff val="-100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918" tIns="20320" rIns="9791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Field Data 2021/2022</a:t>
          </a:r>
        </a:p>
      </dsp:txBody>
      <dsp:txXfrm>
        <a:off x="8806699" y="1919390"/>
        <a:ext cx="1258118" cy="1258118"/>
      </dsp:txXfrm>
    </dsp:sp>
    <dsp:sp modelId="{29BB5DC9-B6B4-4648-B28F-54408BC61B13}">
      <dsp:nvSpPr>
        <dsp:cNvPr id="0" name=""/>
        <dsp:cNvSpPr/>
      </dsp:nvSpPr>
      <dsp:spPr>
        <a:xfrm>
          <a:off x="9969533" y="1658825"/>
          <a:ext cx="1779248" cy="1779248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918" tIns="20320" rIns="9791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Google Earth orthophoto maps</a:t>
          </a:r>
          <a:endParaRPr 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30098" y="1919390"/>
        <a:ext cx="1258118" cy="12581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7082B-10BA-4F9C-9D0D-7C135EF37B9E}">
      <dsp:nvSpPr>
        <dsp:cNvPr id="0" name=""/>
        <dsp:cNvSpPr/>
      </dsp:nvSpPr>
      <dsp:spPr>
        <a:xfrm rot="5400000">
          <a:off x="3810744" y="-957830"/>
          <a:ext cx="766912" cy="270907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Elevation</a:t>
          </a:r>
        </a:p>
      </dsp:txBody>
      <dsp:txXfrm rot="-5400000">
        <a:off x="2839661" y="50691"/>
        <a:ext cx="2671640" cy="692036"/>
      </dsp:txXfrm>
    </dsp:sp>
    <dsp:sp modelId="{ECE48649-FD3A-4D92-A82D-818F3E703A6C}">
      <dsp:nvSpPr>
        <dsp:cNvPr id="0" name=""/>
        <dsp:cNvSpPr/>
      </dsp:nvSpPr>
      <dsp:spPr>
        <a:xfrm>
          <a:off x="619202" y="1806"/>
          <a:ext cx="2220459" cy="7898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Topography</a:t>
          </a:r>
        </a:p>
      </dsp:txBody>
      <dsp:txXfrm>
        <a:off x="657757" y="40361"/>
        <a:ext cx="2143349" cy="712694"/>
      </dsp:txXfrm>
    </dsp:sp>
    <dsp:sp modelId="{780D768E-F000-4B04-9BBF-87622712BB23}">
      <dsp:nvSpPr>
        <dsp:cNvPr id="0" name=""/>
        <dsp:cNvSpPr/>
      </dsp:nvSpPr>
      <dsp:spPr>
        <a:xfrm rot="5400000">
          <a:off x="3810744" y="-128535"/>
          <a:ext cx="766912" cy="2709078"/>
        </a:xfrm>
        <a:prstGeom prst="round2Same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VH</a:t>
          </a:r>
        </a:p>
      </dsp:txBody>
      <dsp:txXfrm rot="-5400000">
        <a:off x="2839661" y="879986"/>
        <a:ext cx="2671640" cy="692036"/>
      </dsp:txXfrm>
    </dsp:sp>
    <dsp:sp modelId="{F9ECEB7F-6E82-497C-8079-D97299526F6A}">
      <dsp:nvSpPr>
        <dsp:cNvPr id="0" name=""/>
        <dsp:cNvSpPr/>
      </dsp:nvSpPr>
      <dsp:spPr>
        <a:xfrm>
          <a:off x="619202" y="831101"/>
          <a:ext cx="2220459" cy="78980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SAR band</a:t>
          </a:r>
        </a:p>
      </dsp:txBody>
      <dsp:txXfrm>
        <a:off x="657757" y="869656"/>
        <a:ext cx="2143349" cy="712694"/>
      </dsp:txXfrm>
    </dsp:sp>
    <dsp:sp modelId="{131CA40B-86B6-4295-9EEF-13EE4DC885E0}">
      <dsp:nvSpPr>
        <dsp:cNvPr id="0" name=""/>
        <dsp:cNvSpPr/>
      </dsp:nvSpPr>
      <dsp:spPr>
        <a:xfrm rot="5400000">
          <a:off x="3810744" y="700759"/>
          <a:ext cx="766912" cy="2709078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Mean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Correlation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Variance</a:t>
          </a:r>
        </a:p>
      </dsp:txBody>
      <dsp:txXfrm rot="-5400000">
        <a:off x="2839661" y="1709280"/>
        <a:ext cx="2671640" cy="692036"/>
      </dsp:txXfrm>
    </dsp:sp>
    <dsp:sp modelId="{4976E5D9-F792-4E24-9AE8-EEC528831CD4}">
      <dsp:nvSpPr>
        <dsp:cNvPr id="0" name=""/>
        <dsp:cNvSpPr/>
      </dsp:nvSpPr>
      <dsp:spPr>
        <a:xfrm>
          <a:off x="619202" y="1660396"/>
          <a:ext cx="2220459" cy="78980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GLCM textures</a:t>
          </a:r>
        </a:p>
      </dsp:txBody>
      <dsp:txXfrm>
        <a:off x="657757" y="1698951"/>
        <a:ext cx="2143349" cy="712694"/>
      </dsp:txXfrm>
    </dsp:sp>
    <dsp:sp modelId="{6458A13C-63B1-4724-B074-BF2EC346B515}">
      <dsp:nvSpPr>
        <dsp:cNvPr id="0" name=""/>
        <dsp:cNvSpPr/>
      </dsp:nvSpPr>
      <dsp:spPr>
        <a:xfrm rot="5400000">
          <a:off x="3810744" y="1530054"/>
          <a:ext cx="766912" cy="2709078"/>
        </a:xfrm>
        <a:prstGeom prst="round2Same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GNDVI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TCW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MSAVI</a:t>
          </a:r>
        </a:p>
      </dsp:txBody>
      <dsp:txXfrm rot="-5400000">
        <a:off x="2839661" y="2538575"/>
        <a:ext cx="2671640" cy="692036"/>
      </dsp:txXfrm>
    </dsp:sp>
    <dsp:sp modelId="{5BA5D9BB-89B3-4E35-9351-BD4F8DADFD1C}">
      <dsp:nvSpPr>
        <dsp:cNvPr id="0" name=""/>
        <dsp:cNvSpPr/>
      </dsp:nvSpPr>
      <dsp:spPr>
        <a:xfrm>
          <a:off x="619202" y="2489691"/>
          <a:ext cx="2220459" cy="78980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Vegetation Indices</a:t>
          </a:r>
        </a:p>
      </dsp:txBody>
      <dsp:txXfrm>
        <a:off x="657757" y="2528246"/>
        <a:ext cx="2143349" cy="712694"/>
      </dsp:txXfrm>
    </dsp:sp>
    <dsp:sp modelId="{F39339E4-CD50-4E06-ACDC-15342778A70F}">
      <dsp:nvSpPr>
        <dsp:cNvPr id="0" name=""/>
        <dsp:cNvSpPr/>
      </dsp:nvSpPr>
      <dsp:spPr>
        <a:xfrm rot="5400000">
          <a:off x="3810744" y="2359348"/>
          <a:ext cx="766912" cy="2709078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Band 11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Band 8A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July &amp; January</a:t>
          </a:r>
        </a:p>
      </dsp:txBody>
      <dsp:txXfrm rot="-5400000">
        <a:off x="2839661" y="3367869"/>
        <a:ext cx="2671640" cy="692036"/>
      </dsp:txXfrm>
    </dsp:sp>
    <dsp:sp modelId="{9A006079-79C3-417C-A96A-BE7C8F852113}">
      <dsp:nvSpPr>
        <dsp:cNvPr id="0" name=""/>
        <dsp:cNvSpPr/>
      </dsp:nvSpPr>
      <dsp:spPr>
        <a:xfrm>
          <a:off x="619202" y="3318985"/>
          <a:ext cx="2220459" cy="78980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Spectral bands</a:t>
          </a:r>
        </a:p>
      </dsp:txBody>
      <dsp:txXfrm>
        <a:off x="657757" y="3357540"/>
        <a:ext cx="2143349" cy="712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E2194-02B7-4F38-BDB5-FB57CC79BB99}">
      <dsp:nvSpPr>
        <dsp:cNvPr id="0" name=""/>
        <dsp:cNvSpPr/>
      </dsp:nvSpPr>
      <dsp:spPr>
        <a:xfrm>
          <a:off x="286" y="788066"/>
          <a:ext cx="3534498" cy="25994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Causes</a:t>
          </a:r>
        </a:p>
      </dsp:txBody>
      <dsp:txXfrm>
        <a:off x="7900" y="795680"/>
        <a:ext cx="3519270" cy="244717"/>
      </dsp:txXfrm>
    </dsp:sp>
    <dsp:sp modelId="{9E2B3BDF-7889-463A-B195-7849440B4339}">
      <dsp:nvSpPr>
        <dsp:cNvPr id="0" name=""/>
        <dsp:cNvSpPr/>
      </dsp:nvSpPr>
      <dsp:spPr>
        <a:xfrm>
          <a:off x="353735" y="1048011"/>
          <a:ext cx="353449" cy="194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958"/>
              </a:lnTo>
              <a:lnTo>
                <a:pt x="353449" y="194958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0327F-F551-4431-85B8-78D10BA005D6}">
      <dsp:nvSpPr>
        <dsp:cNvPr id="0" name=""/>
        <dsp:cNvSpPr/>
      </dsp:nvSpPr>
      <dsp:spPr>
        <a:xfrm>
          <a:off x="707185" y="1112997"/>
          <a:ext cx="3534500" cy="259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34290" bIns="22860" numCol="1" spcCol="1270" anchor="t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Lack of up-to-date</a:t>
          </a:r>
        </a:p>
      </dsp:txBody>
      <dsp:txXfrm>
        <a:off x="714799" y="1120611"/>
        <a:ext cx="3519272" cy="244717"/>
      </dsp:txXfrm>
    </dsp:sp>
    <dsp:sp modelId="{08BC000B-6F32-477B-8A73-73DA1D398C69}">
      <dsp:nvSpPr>
        <dsp:cNvPr id="0" name=""/>
        <dsp:cNvSpPr/>
      </dsp:nvSpPr>
      <dsp:spPr>
        <a:xfrm>
          <a:off x="353735" y="1048011"/>
          <a:ext cx="353449" cy="519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890"/>
              </a:lnTo>
              <a:lnTo>
                <a:pt x="353449" y="51989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B3371-DA80-4E87-AF76-9CCA8500131A}">
      <dsp:nvSpPr>
        <dsp:cNvPr id="0" name=""/>
        <dsp:cNvSpPr/>
      </dsp:nvSpPr>
      <dsp:spPr>
        <a:xfrm>
          <a:off x="707185" y="1437928"/>
          <a:ext cx="3534500" cy="259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58214"/>
              <a:satOff val="-1043"/>
              <a:lumOff val="4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34290" bIns="22860" numCol="1" spcCol="1270" anchor="t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Complex and heterogeneous</a:t>
          </a:r>
        </a:p>
      </dsp:txBody>
      <dsp:txXfrm>
        <a:off x="714799" y="1445542"/>
        <a:ext cx="3519272" cy="244717"/>
      </dsp:txXfrm>
    </dsp:sp>
    <dsp:sp modelId="{35F04374-A645-4F77-ABF9-AF0266ED2C07}">
      <dsp:nvSpPr>
        <dsp:cNvPr id="0" name=""/>
        <dsp:cNvSpPr/>
      </dsp:nvSpPr>
      <dsp:spPr>
        <a:xfrm>
          <a:off x="353735" y="1048011"/>
          <a:ext cx="353449" cy="844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4821"/>
              </a:lnTo>
              <a:lnTo>
                <a:pt x="353449" y="844821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AEBA4-A353-45A4-B0C2-CCF350E5F36F}">
      <dsp:nvSpPr>
        <dsp:cNvPr id="0" name=""/>
        <dsp:cNvSpPr/>
      </dsp:nvSpPr>
      <dsp:spPr>
        <a:xfrm>
          <a:off x="707185" y="1762860"/>
          <a:ext cx="3534500" cy="259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34290" bIns="22860" numCol="1" spcCol="1270" anchor="t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Wildfires and burnt area</a:t>
          </a:r>
        </a:p>
      </dsp:txBody>
      <dsp:txXfrm>
        <a:off x="714799" y="1770474"/>
        <a:ext cx="3519272" cy="244717"/>
      </dsp:txXfrm>
    </dsp:sp>
    <dsp:sp modelId="{52783E86-3B4D-4914-B7E7-C3C2B249D95E}">
      <dsp:nvSpPr>
        <dsp:cNvPr id="0" name=""/>
        <dsp:cNvSpPr/>
      </dsp:nvSpPr>
      <dsp:spPr>
        <a:xfrm>
          <a:off x="353735" y="1048011"/>
          <a:ext cx="353449" cy="1169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752"/>
              </a:lnTo>
              <a:lnTo>
                <a:pt x="353449" y="1169752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5EE22-292D-4437-97C5-AE50D7F58ACA}">
      <dsp:nvSpPr>
        <dsp:cNvPr id="0" name=""/>
        <dsp:cNvSpPr/>
      </dsp:nvSpPr>
      <dsp:spPr>
        <a:xfrm>
          <a:off x="707185" y="2087791"/>
          <a:ext cx="3534500" cy="259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34290" bIns="22860" numCol="1" spcCol="1270" anchor="t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Cutting tree and new plantation</a:t>
          </a:r>
        </a:p>
      </dsp:txBody>
      <dsp:txXfrm>
        <a:off x="714799" y="2095405"/>
        <a:ext cx="3519272" cy="244717"/>
      </dsp:txXfrm>
    </dsp:sp>
    <dsp:sp modelId="{415016C5-BE40-401B-9521-5E7B99DE1696}">
      <dsp:nvSpPr>
        <dsp:cNvPr id="0" name=""/>
        <dsp:cNvSpPr/>
      </dsp:nvSpPr>
      <dsp:spPr>
        <a:xfrm>
          <a:off x="353735" y="1048011"/>
          <a:ext cx="353449" cy="1494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684"/>
              </a:lnTo>
              <a:lnTo>
                <a:pt x="353449" y="1494684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F978C-079A-4AF2-B9AA-546A800BCABE}">
      <dsp:nvSpPr>
        <dsp:cNvPr id="0" name=""/>
        <dsp:cNvSpPr/>
      </dsp:nvSpPr>
      <dsp:spPr>
        <a:xfrm>
          <a:off x="707185" y="2412722"/>
          <a:ext cx="3534500" cy="259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34290" bIns="22860" numCol="1" spcCol="1270" anchor="t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Fragmented species distribution</a:t>
          </a:r>
        </a:p>
      </dsp:txBody>
      <dsp:txXfrm>
        <a:off x="714799" y="2420336"/>
        <a:ext cx="3519272" cy="244717"/>
      </dsp:txXfrm>
    </dsp:sp>
    <dsp:sp modelId="{6CFFCD15-A278-4B0B-835A-3AFCE5910480}">
      <dsp:nvSpPr>
        <dsp:cNvPr id="0" name=""/>
        <dsp:cNvSpPr/>
      </dsp:nvSpPr>
      <dsp:spPr>
        <a:xfrm>
          <a:off x="353735" y="1048011"/>
          <a:ext cx="353449" cy="1819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9615"/>
              </a:lnTo>
              <a:lnTo>
                <a:pt x="353449" y="1819615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AFA1F-82BB-4E6D-93C3-C1D8C9C90D13}">
      <dsp:nvSpPr>
        <dsp:cNvPr id="0" name=""/>
        <dsp:cNvSpPr/>
      </dsp:nvSpPr>
      <dsp:spPr>
        <a:xfrm>
          <a:off x="707185" y="2737654"/>
          <a:ext cx="3534500" cy="259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91069"/>
              <a:satOff val="-5213"/>
              <a:lumOff val="221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34290" bIns="22860" numCol="1" spcCol="1270" anchor="t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Tree age differences</a:t>
          </a:r>
        </a:p>
      </dsp:txBody>
      <dsp:txXfrm>
        <a:off x="714799" y="2745268"/>
        <a:ext cx="3519272" cy="244717"/>
      </dsp:txXfrm>
    </dsp:sp>
    <dsp:sp modelId="{7F200E4B-7CCF-48D8-AD2E-8BA958C3095B}">
      <dsp:nvSpPr>
        <dsp:cNvPr id="0" name=""/>
        <dsp:cNvSpPr/>
      </dsp:nvSpPr>
      <dsp:spPr>
        <a:xfrm>
          <a:off x="353735" y="1048011"/>
          <a:ext cx="353449" cy="2144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4546"/>
              </a:lnTo>
              <a:lnTo>
                <a:pt x="353449" y="2144546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1D36A-4031-4297-A21A-0EBEFD80307C}">
      <dsp:nvSpPr>
        <dsp:cNvPr id="0" name=""/>
        <dsp:cNvSpPr/>
      </dsp:nvSpPr>
      <dsp:spPr>
        <a:xfrm>
          <a:off x="707185" y="3062585"/>
          <a:ext cx="3534500" cy="259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34290" bIns="22860" numCol="1" spcCol="1270" anchor="t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Resolution and class differences</a:t>
          </a:r>
        </a:p>
      </dsp:txBody>
      <dsp:txXfrm>
        <a:off x="714799" y="3070199"/>
        <a:ext cx="3519272" cy="2447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0C043-002C-4D93-A9C2-0C042902122E}">
      <dsp:nvSpPr>
        <dsp:cNvPr id="0" name=""/>
        <dsp:cNvSpPr/>
      </dsp:nvSpPr>
      <dsp:spPr>
        <a:xfrm>
          <a:off x="7931" y="1198914"/>
          <a:ext cx="4913830" cy="2572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1DE58-E543-4E57-BB17-8D684BEEDB09}">
      <dsp:nvSpPr>
        <dsp:cNvPr id="0" name=""/>
        <dsp:cNvSpPr/>
      </dsp:nvSpPr>
      <dsp:spPr>
        <a:xfrm>
          <a:off x="7931" y="1255616"/>
          <a:ext cx="360987" cy="3609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58763-81BB-4396-97E4-4ABAFEC84CA7}">
      <dsp:nvSpPr>
        <dsp:cNvPr id="0" name=""/>
        <dsp:cNvSpPr/>
      </dsp:nvSpPr>
      <dsp:spPr>
        <a:xfrm>
          <a:off x="7931" y="0"/>
          <a:ext cx="4913830" cy="103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</a:t>
          </a:r>
        </a:p>
      </dsp:txBody>
      <dsp:txXfrm>
        <a:off x="7931" y="0"/>
        <a:ext cx="4913830" cy="1038506"/>
      </dsp:txXfrm>
    </dsp:sp>
    <dsp:sp modelId="{6F203407-246D-4505-A6F3-ABB60A21FD56}">
      <dsp:nvSpPr>
        <dsp:cNvPr id="0" name=""/>
        <dsp:cNvSpPr/>
      </dsp:nvSpPr>
      <dsp:spPr>
        <a:xfrm>
          <a:off x="7931" y="2097067"/>
          <a:ext cx="360978" cy="360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E8D45-6076-4962-A91B-C1F0C2444A8D}">
      <dsp:nvSpPr>
        <dsp:cNvPr id="0" name=""/>
        <dsp:cNvSpPr/>
      </dsp:nvSpPr>
      <dsp:spPr>
        <a:xfrm>
          <a:off x="351900" y="1856836"/>
          <a:ext cx="4569862" cy="84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89% accuracy for primary map and 84% accuracy for detailed fuel types classification by considering fuel depth</a:t>
          </a:r>
        </a:p>
      </dsp:txBody>
      <dsp:txXfrm>
        <a:off x="351900" y="1856836"/>
        <a:ext cx="4569862" cy="841442"/>
      </dsp:txXfrm>
    </dsp:sp>
    <dsp:sp modelId="{F5C719B3-D577-4DB8-BC36-1795DB090847}">
      <dsp:nvSpPr>
        <dsp:cNvPr id="0" name=""/>
        <dsp:cNvSpPr/>
      </dsp:nvSpPr>
      <dsp:spPr>
        <a:xfrm>
          <a:off x="7931" y="2938510"/>
          <a:ext cx="360978" cy="360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633482"/>
              <a:satOff val="-6796"/>
              <a:lumOff val="16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D4D34-7BAE-47A6-8AE4-04970E88DF8B}">
      <dsp:nvSpPr>
        <dsp:cNvPr id="0" name=""/>
        <dsp:cNvSpPr/>
      </dsp:nvSpPr>
      <dsp:spPr>
        <a:xfrm>
          <a:off x="351900" y="2698278"/>
          <a:ext cx="4569862" cy="84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Importance of texture features and elevation, and fusion of Sentinel data by increasing the inter-class separability and OA </a:t>
          </a:r>
        </a:p>
      </dsp:txBody>
      <dsp:txXfrm>
        <a:off x="351900" y="2698278"/>
        <a:ext cx="4569862" cy="841442"/>
      </dsp:txXfrm>
    </dsp:sp>
    <dsp:sp modelId="{B61CD3C4-0363-4CCD-BC5E-8E578C2CB991}">
      <dsp:nvSpPr>
        <dsp:cNvPr id="0" name=""/>
        <dsp:cNvSpPr/>
      </dsp:nvSpPr>
      <dsp:spPr>
        <a:xfrm>
          <a:off x="7931" y="3779952"/>
          <a:ext cx="360978" cy="360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95169-96F9-4149-B50E-60EB96B4ADE8}">
      <dsp:nvSpPr>
        <dsp:cNvPr id="0" name=""/>
        <dsp:cNvSpPr/>
      </dsp:nvSpPr>
      <dsp:spPr>
        <a:xfrm>
          <a:off x="351900" y="3539721"/>
          <a:ext cx="4569862" cy="84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High potential of multitemporal medium resolution Sentinel data for rapid and precise fuel type classification</a:t>
          </a:r>
        </a:p>
      </dsp:txBody>
      <dsp:txXfrm>
        <a:off x="351900" y="3539721"/>
        <a:ext cx="4569862" cy="841442"/>
      </dsp:txXfrm>
    </dsp:sp>
    <dsp:sp modelId="{B3C118C9-B75C-4265-92E3-3208BAFD8D9A}">
      <dsp:nvSpPr>
        <dsp:cNvPr id="0" name=""/>
        <dsp:cNvSpPr/>
      </dsp:nvSpPr>
      <dsp:spPr>
        <a:xfrm>
          <a:off x="7931" y="4621395"/>
          <a:ext cx="360978" cy="360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F8976-A2F3-452B-82F8-49E9CCBA3F59}">
      <dsp:nvSpPr>
        <dsp:cNvPr id="0" name=""/>
        <dsp:cNvSpPr/>
      </dsp:nvSpPr>
      <dsp:spPr>
        <a:xfrm>
          <a:off x="351900" y="4381163"/>
          <a:ext cx="4569862" cy="84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Effectiveness of biophysical model based on NDVI and precipitation for height estimation</a:t>
          </a:r>
        </a:p>
      </dsp:txBody>
      <dsp:txXfrm>
        <a:off x="351900" y="4381163"/>
        <a:ext cx="4569862" cy="841442"/>
      </dsp:txXfrm>
    </dsp:sp>
    <dsp:sp modelId="{20D6DFB7-CAC7-43E5-995E-91BCCD26FFE9}">
      <dsp:nvSpPr>
        <dsp:cNvPr id="0" name=""/>
        <dsp:cNvSpPr/>
      </dsp:nvSpPr>
      <dsp:spPr>
        <a:xfrm>
          <a:off x="5167453" y="1198914"/>
          <a:ext cx="4913830" cy="257282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AA910-7C43-4D19-AF42-31B2DABACC3F}">
      <dsp:nvSpPr>
        <dsp:cNvPr id="0" name=""/>
        <dsp:cNvSpPr/>
      </dsp:nvSpPr>
      <dsp:spPr>
        <a:xfrm>
          <a:off x="5167453" y="1255616"/>
          <a:ext cx="360987" cy="3609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A653F-2721-4AA6-BB01-C55E14BD0C7C}">
      <dsp:nvSpPr>
        <dsp:cNvPr id="0" name=""/>
        <dsp:cNvSpPr/>
      </dsp:nvSpPr>
      <dsp:spPr>
        <a:xfrm>
          <a:off x="5167453" y="0"/>
          <a:ext cx="4913830" cy="1038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Future Works</a:t>
          </a:r>
        </a:p>
      </dsp:txBody>
      <dsp:txXfrm>
        <a:off x="5167453" y="0"/>
        <a:ext cx="4913830" cy="1038506"/>
      </dsp:txXfrm>
    </dsp:sp>
    <dsp:sp modelId="{80BB725D-88BD-44C6-AA42-2CC0CC319C08}">
      <dsp:nvSpPr>
        <dsp:cNvPr id="0" name=""/>
        <dsp:cNvSpPr/>
      </dsp:nvSpPr>
      <dsp:spPr>
        <a:xfrm>
          <a:off x="5167453" y="2097067"/>
          <a:ext cx="360978" cy="360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F46C8-B9EE-4065-ACA9-7290C159A66D}">
      <dsp:nvSpPr>
        <dsp:cNvPr id="0" name=""/>
        <dsp:cNvSpPr/>
      </dsp:nvSpPr>
      <dsp:spPr>
        <a:xfrm>
          <a:off x="5511421" y="1856836"/>
          <a:ext cx="4569862" cy="84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Using GEDI data for fuel parametrization</a:t>
          </a:r>
          <a:endParaRPr lang="en-US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1421" y="1856836"/>
        <a:ext cx="4569862" cy="841442"/>
      </dsp:txXfrm>
    </dsp:sp>
    <dsp:sp modelId="{6985D2C8-5CB4-489F-9147-D1AE59B049F7}">
      <dsp:nvSpPr>
        <dsp:cNvPr id="0" name=""/>
        <dsp:cNvSpPr/>
      </dsp:nvSpPr>
      <dsp:spPr>
        <a:xfrm>
          <a:off x="5167453" y="2938510"/>
          <a:ext cx="360978" cy="360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167408"/>
              <a:satOff val="-33981"/>
              <a:lumOff val="80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4C230-FD52-43AD-876A-074BDB4DA8BB}">
      <dsp:nvSpPr>
        <dsp:cNvPr id="0" name=""/>
        <dsp:cNvSpPr/>
      </dsp:nvSpPr>
      <dsp:spPr>
        <a:xfrm>
          <a:off x="5511421" y="2698278"/>
          <a:ext cx="4569862" cy="84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Calibrating GEDI with airborne LiDAR</a:t>
          </a:r>
          <a:endParaRPr lang="en-US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1421" y="2698278"/>
        <a:ext cx="4569862" cy="841442"/>
      </dsp:txXfrm>
    </dsp:sp>
    <dsp:sp modelId="{B62AF036-986F-438D-B775-16959119E622}">
      <dsp:nvSpPr>
        <dsp:cNvPr id="0" name=""/>
        <dsp:cNvSpPr/>
      </dsp:nvSpPr>
      <dsp:spPr>
        <a:xfrm>
          <a:off x="5167453" y="3779952"/>
          <a:ext cx="360978" cy="360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77BE8-4812-44FD-A6D4-49C5C33CEBD4}">
      <dsp:nvSpPr>
        <dsp:cNvPr id="0" name=""/>
        <dsp:cNvSpPr/>
      </dsp:nvSpPr>
      <dsp:spPr>
        <a:xfrm>
          <a:off x="5511421" y="3539721"/>
          <a:ext cx="4569862" cy="84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Expanding the study area to mainland  Portugal</a:t>
          </a:r>
          <a:endParaRPr lang="en-US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1421" y="3539721"/>
        <a:ext cx="4569862" cy="841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B6D15-841D-4C38-83EE-64A01B9116A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3514E-B10F-4676-8D4A-D2B96FE04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AB9B-5314-5AAD-7F80-0176D2A86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08902-FF49-D86D-B69B-F29E8F992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47D19-F222-C791-ECFB-A8DA353A8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C9DC-18D9-4509-B66A-53F5664D0EF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BA7B0-C6FF-D4C2-FE60-373DC856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E49E1-F314-7228-AEEF-FEF658FE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C368-326B-4C08-A4D4-9B97F217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6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2ED5-507C-3D92-D451-E36F52831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35B69-ED92-CDBB-C907-C24FD4A3F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BBB56-5A80-C1F5-C71B-CB97BDAF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C9DC-18D9-4509-B66A-53F5664D0EF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96F04-4850-1E80-D45A-57DF26121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A9ECC-2A82-E80B-3EF3-511A963C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C368-326B-4C08-A4D4-9B97F217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9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7FE3CE-CCDF-00A0-00F5-DD8011E26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C7325-411B-ED40-D45F-9892281B0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8CFFD-22BB-AFF6-4A1B-87B3376D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C9DC-18D9-4509-B66A-53F5664D0EF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AAD3E-CE1D-F8E7-4257-EFB2FC3D7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88E01-AF6D-CCF5-C5F6-66E5D5444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C368-326B-4C08-A4D4-9B97F217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9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250A-0796-E67E-E27B-2F631DFD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3911C-8610-ACE4-D2A9-EB24D5C01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FE788-90FF-5F31-88F1-4206AA174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C9DC-18D9-4509-B66A-53F5664D0EF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2D82A-4D05-2B53-606A-AF1748D8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E20C7-F07D-D183-7D63-89D55D70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C368-326B-4C08-A4D4-9B97F217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0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81AD-3DD1-8FA8-BE1E-97E3F29B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81965-B7C5-21CC-F28F-640853140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D6171-21E6-3178-A002-C4FAF103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C9DC-18D9-4509-B66A-53F5664D0EF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81CC2-9471-6962-13C0-4580337F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9CC03-556E-AC49-B442-81E7F229E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C368-326B-4C08-A4D4-9B97F217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6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8F123-04E4-BB13-CD3B-1C235BEB4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87587-0E8C-5E91-3074-F43114A33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FA8C4-9D3C-36F9-116C-75E3A70BE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ADBC7-FB96-ED89-91A8-ABC06E60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C9DC-18D9-4509-B66A-53F5664D0EF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F693A-4CD3-2C76-FA9C-00FF2DA74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56F66-6471-F740-D0CE-470ED6F8F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C368-326B-4C08-A4D4-9B97F217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2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86527-0852-D6AC-98C2-2D507D67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C24A6-AC64-F35F-91B2-F7B442630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A772E-7D09-89CC-D131-981D7129C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3F0CE-3E97-A2E8-6552-CAFE97BEF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F421FB-0A9A-8FC2-68C4-F5088F97B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FFCFAD-1B64-6B7F-CE15-AFC08038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C9DC-18D9-4509-B66A-53F5664D0EF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3A801D-8820-23D2-2DF0-EEACB36B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07904A-61C4-38EB-57FB-0C9F3AAD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C368-326B-4C08-A4D4-9B97F217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BF771-F102-B219-589F-5C410559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EE8D4-BCFC-8EF3-5C06-169FD6E7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C9DC-18D9-4509-B66A-53F5664D0EF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14E5E-4F8E-D26D-3E37-270433C32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47468-0548-8095-696A-5ABF04AB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C368-326B-4C08-A4D4-9B97F217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7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53C30E-623C-CEFE-F5FB-B0F5F2EED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C9DC-18D9-4509-B66A-53F5664D0EF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A7E46E-53E7-FE88-DC1E-1EBC0163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92D0D-3784-42E7-FCB9-B9EBB81A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C368-326B-4C08-A4D4-9B97F217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C1F7E-BADD-8B57-BC6D-E38D62AA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EFB54-97F3-817D-D65B-7A2D02B54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A0487-D02B-5F31-8B7C-887640407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59003-DDF5-34CF-A125-4315E43E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C9DC-18D9-4509-B66A-53F5664D0EF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1C6BB-5C47-88FC-99EC-5AB161BA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9C8DB-CB95-0D62-F964-214A9E36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C368-326B-4C08-A4D4-9B97F217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1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0FB8F-0ED5-B5C1-A58F-4B3DDB862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A553A-62A1-9126-04CE-8601643D9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41DDE-A343-89C1-8120-E08FD40DE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5220C-5534-3BE0-8DDC-6EFDB7EF3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C9DC-18D9-4509-B66A-53F5664D0EF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6BE0F-3D0E-80DE-0A8F-21C13B44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E87FA-6811-BF12-2AF7-E116E7FB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C368-326B-4C08-A4D4-9B97F217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E1FD8B-8E51-75E7-DC31-F8C4659A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0E8FB-BD14-0039-253D-C73A7B3E1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8B755-DA61-EB89-4E54-E4F576D70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DC9DC-18D9-4509-B66A-53F5664D0EF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30A3F-620C-2B03-7A2E-6C316B590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1C84F-9DBF-2D0B-1BFD-607887859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C368-326B-4C08-A4D4-9B97F217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7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chart" Target="../charts/chart1.xml"/><Relationship Id="rId9" Type="http://schemas.microsoft.com/office/2007/relationships/diagramDrawing" Target="../diagrams/drawing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dread-librarian.deviantart.com/art/Gradient-Series-Orange-5818588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12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6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hdphoto5.wdp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11.wdp"/><Relationship Id="rId3" Type="http://schemas.microsoft.com/office/2007/relationships/hdphoto" Target="../media/hdphoto7.wdp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17" Type="http://schemas.microsoft.com/office/2007/relationships/hdphoto" Target="../media/hdphoto2.wdp"/><Relationship Id="rId2" Type="http://schemas.openxmlformats.org/officeDocument/2006/relationships/image" Target="../media/image20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10.wdp"/><Relationship Id="rId5" Type="http://schemas.microsoft.com/office/2007/relationships/hdphoto" Target="../media/hdphoto8.wdp"/><Relationship Id="rId15" Type="http://schemas.microsoft.com/office/2007/relationships/hdphoto" Target="../media/hdphoto12.wdp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microsoft.com/office/2007/relationships/hdphoto" Target="../media/hdphoto9.wdp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12C541-B744-860A-7CF0-5BB17459F95B}"/>
              </a:ext>
            </a:extLst>
          </p:cNvPr>
          <p:cNvSpPr>
            <a:spLocks/>
          </p:cNvSpPr>
          <p:nvPr/>
        </p:nvSpPr>
        <p:spPr>
          <a:xfrm>
            <a:off x="1518519" y="2358014"/>
            <a:ext cx="9348218" cy="172232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731520">
              <a:spcAft>
                <a:spcPts val="600"/>
              </a:spcAft>
            </a:pPr>
            <a:r>
              <a:rPr lang="en-US" sz="224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FUEL TYPE CLASSIFICATION USING MULTI-SEASONAL SENTINEL DATA, TOPOGRAPHY AND BIOPHYSICAL MODELS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91DEEE1-BFD9-B8B0-3C24-3816A05DF539}"/>
              </a:ext>
            </a:extLst>
          </p:cNvPr>
          <p:cNvSpPr>
            <a:spLocks/>
          </p:cNvSpPr>
          <p:nvPr/>
        </p:nvSpPr>
        <p:spPr>
          <a:xfrm>
            <a:off x="1735493" y="3429000"/>
            <a:ext cx="8668139" cy="61185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731520">
              <a:spcAft>
                <a:spcPts val="600"/>
              </a:spcAft>
            </a:pPr>
            <a:r>
              <a:rPr lang="en-US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Pegah Mohammadpour</a:t>
            </a:r>
            <a:r>
              <a:rPr lang="en-US" kern="1200" baseline="30000" dirty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1&amp;2</a:t>
            </a:r>
            <a:r>
              <a:rPr lang="en-US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Domingos Xavier Viegas</a:t>
            </a:r>
            <a:r>
              <a:rPr lang="en-US" kern="1200" baseline="30000" dirty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1</a:t>
            </a:r>
            <a:r>
              <a:rPr lang="en-US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Emilio Chuvieco</a:t>
            </a:r>
            <a:r>
              <a:rPr lang="en-US" kern="1200" baseline="30000" dirty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2</a:t>
            </a:r>
            <a:r>
              <a:rPr lang="en-US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Alcides Pereira</a:t>
            </a:r>
            <a:r>
              <a:rPr lang="en-US" kern="1200" baseline="30000" dirty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2</a:t>
            </a:r>
            <a:r>
              <a:rPr lang="en-US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15DC13-4695-3BEA-0231-F02F58204869}"/>
              </a:ext>
            </a:extLst>
          </p:cNvPr>
          <p:cNvSpPr txBox="1"/>
          <p:nvPr/>
        </p:nvSpPr>
        <p:spPr>
          <a:xfrm>
            <a:off x="1518519" y="4395697"/>
            <a:ext cx="9561536" cy="135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31520">
              <a:spcAft>
                <a:spcPts val="600"/>
              </a:spcAft>
            </a:pPr>
            <a:r>
              <a:rPr lang="en-US" sz="1280" kern="1200" baseline="30000" dirty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1 </a:t>
            </a:r>
            <a:r>
              <a:rPr lang="en-US" sz="1280" kern="1200" dirty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Univ of Coimbra, ADAI, Department of Mechanical Engineering, </a:t>
            </a:r>
            <a:r>
              <a:rPr lang="en-US" sz="1280" kern="1200" dirty="0" err="1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Rua</a:t>
            </a:r>
            <a:r>
              <a:rPr lang="en-US" sz="1280" kern="1200" dirty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Luís Reis Santos, </a:t>
            </a:r>
            <a:r>
              <a:rPr lang="en-US" sz="1280" kern="1200" dirty="0" err="1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Pólo</a:t>
            </a:r>
            <a:r>
              <a:rPr lang="en-US" sz="1280" kern="1200" dirty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II, 3030-788 Coimbra, Portugal</a:t>
            </a:r>
            <a:endParaRPr lang="pt-PT" sz="1280" kern="1200" dirty="0">
              <a:solidFill>
                <a:schemeClr val="tx1"/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algn="ctr" defTabSz="731520">
              <a:spcAft>
                <a:spcPts val="600"/>
              </a:spcAft>
            </a:pPr>
            <a:r>
              <a:rPr lang="en-US" sz="1280" kern="1200" baseline="30000" dirty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2 </a:t>
            </a:r>
            <a:r>
              <a:rPr lang="en-US" sz="1280" kern="1200" dirty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Universidad de Alcala, Environmental Remote Sensing Research Group, Department of Geology, Geography and Environment, Colegios 2, 28801 Alcalá de Henares, Spain</a:t>
            </a:r>
          </a:p>
          <a:p>
            <a:pPr algn="ctr" defTabSz="731520">
              <a:spcAft>
                <a:spcPts val="600"/>
              </a:spcAft>
            </a:pPr>
            <a:r>
              <a:rPr lang="en-US" sz="1280" kern="1200" baseline="30000" dirty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3 </a:t>
            </a:r>
            <a:r>
              <a:rPr lang="en-US" sz="1280" kern="1200" dirty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Univ Coimbra, Centre for Earth and Space Research of the University of Coimbra, Department of Earth Sciences, Portugal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</a:pPr>
            <a:endParaRPr lang="pt-PT" sz="16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7" name="Imagem 17" descr="Uma imagem com texto&#10;&#10;Descrição gerada automaticamente">
            <a:extLst>
              <a:ext uri="{FF2B5EF4-FFF2-40B4-BE49-F238E27FC236}">
                <a16:creationId xmlns:a16="http://schemas.microsoft.com/office/drawing/2014/main" id="{EE73D677-E50D-9CC9-76EB-0F90CD4CD4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103" y="5900005"/>
            <a:ext cx="1134166" cy="1136891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EE371D7-CC9F-6456-760E-0C91D5DACE7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84" y="6020057"/>
            <a:ext cx="2648326" cy="88598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74A74C-AEBE-C5C2-D0DA-EDB52F34D0CC}"/>
              </a:ext>
            </a:extLst>
          </p:cNvPr>
          <p:cNvCxnSpPr>
            <a:cxnSpLocks/>
          </p:cNvCxnSpPr>
          <p:nvPr/>
        </p:nvCxnSpPr>
        <p:spPr>
          <a:xfrm>
            <a:off x="2354762" y="3219175"/>
            <a:ext cx="7461672" cy="0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5103234-3DCB-43FC-538E-8CE891A10F1A}"/>
              </a:ext>
            </a:extLst>
          </p:cNvPr>
          <p:cNvSpPr txBox="1"/>
          <p:nvPr/>
        </p:nvSpPr>
        <p:spPr>
          <a:xfrm>
            <a:off x="7411071" y="6201437"/>
            <a:ext cx="5313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V Simposio de Doctorandos de la UAH en Investigación con Tecnologías de la Información Geográfica (SITIG-UAH) 2023</a:t>
            </a:r>
          </a:p>
        </p:txBody>
      </p:sp>
    </p:spTree>
    <p:extLst>
      <p:ext uri="{BB962C8B-B14F-4D97-AF65-F5344CB8AC3E}">
        <p14:creationId xmlns:p14="http://schemas.microsoft.com/office/powerpoint/2010/main" val="19798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C7B318-B986-AE23-C8FF-4A39A161CC83}"/>
              </a:ext>
            </a:extLst>
          </p:cNvPr>
          <p:cNvSpPr/>
          <p:nvPr/>
        </p:nvSpPr>
        <p:spPr>
          <a:xfrm>
            <a:off x="11730710" y="0"/>
            <a:ext cx="461290" cy="6858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988076E-5637-2008-6B8C-0D314EE4912F}"/>
              </a:ext>
            </a:extLst>
          </p:cNvPr>
          <p:cNvSpPr txBox="1">
            <a:spLocks/>
          </p:cNvSpPr>
          <p:nvPr/>
        </p:nvSpPr>
        <p:spPr>
          <a:xfrm>
            <a:off x="-4541" y="-1"/>
            <a:ext cx="216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Introduction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0B777-F429-ABD2-94F3-321F395346D2}"/>
              </a:ext>
            </a:extLst>
          </p:cNvPr>
          <p:cNvSpPr txBox="1">
            <a:spLocks/>
          </p:cNvSpPr>
          <p:nvPr/>
        </p:nvSpPr>
        <p:spPr>
          <a:xfrm>
            <a:off x="2155459" y="0"/>
            <a:ext cx="2880000" cy="3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Methodology &amp; Data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4741BC7-D88E-8AC4-F0AD-6561CFCC48C7}"/>
              </a:ext>
            </a:extLst>
          </p:cNvPr>
          <p:cNvSpPr txBox="1">
            <a:spLocks/>
          </p:cNvSpPr>
          <p:nvPr/>
        </p:nvSpPr>
        <p:spPr>
          <a:xfrm>
            <a:off x="5035459" y="0"/>
            <a:ext cx="180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Results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AD184C2-E423-C78F-A87A-34B8D60590B2}"/>
              </a:ext>
            </a:extLst>
          </p:cNvPr>
          <p:cNvSpPr txBox="1">
            <a:spLocks/>
          </p:cNvSpPr>
          <p:nvPr/>
        </p:nvSpPr>
        <p:spPr>
          <a:xfrm>
            <a:off x="6835459" y="-3096"/>
            <a:ext cx="288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/>
              <a:t>Conclusion and Future Works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FC251-EE95-F314-33CC-FADB3DE0419A}"/>
              </a:ext>
            </a:extLst>
          </p:cNvPr>
          <p:cNvSpPr txBox="1"/>
          <p:nvPr/>
        </p:nvSpPr>
        <p:spPr>
          <a:xfrm>
            <a:off x="385117" y="323480"/>
            <a:ext cx="61916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F51D7DB-D768-D5CE-EDD9-9805E0A77B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7736281"/>
              </p:ext>
            </p:extLst>
          </p:nvPr>
        </p:nvGraphicFramePr>
        <p:xfrm>
          <a:off x="-23812" y="846700"/>
          <a:ext cx="11754522" cy="509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CA01EDC-4D4F-FFED-3511-BCB74843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550223"/>
            <a:ext cx="838199" cy="307777"/>
          </a:xfrm>
        </p:spPr>
        <p:txBody>
          <a:bodyPr/>
          <a:lstStyle/>
          <a:p>
            <a:r>
              <a:rPr lang="pt-PT" dirty="0"/>
              <a:t>8</a:t>
            </a: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09AE3105-5F34-186E-AD68-6BB3DD66C2B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71925" y="2338905"/>
            <a:ext cx="1378862" cy="4612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70BCB8-317B-5EA6-8FB7-9DC16235EE8A}"/>
              </a:ext>
            </a:extLst>
          </p:cNvPr>
          <p:cNvSpPr txBox="1"/>
          <p:nvPr/>
        </p:nvSpPr>
        <p:spPr>
          <a:xfrm rot="16200000">
            <a:off x="11044573" y="3793176"/>
            <a:ext cx="1921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SITIG-UAH 2023</a:t>
            </a:r>
          </a:p>
        </p:txBody>
      </p:sp>
    </p:spTree>
    <p:extLst>
      <p:ext uri="{BB962C8B-B14F-4D97-AF65-F5344CB8AC3E}">
        <p14:creationId xmlns:p14="http://schemas.microsoft.com/office/powerpoint/2010/main" val="3681605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6772F7-9E8A-4C75-92F2-5F0DFAEEF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1239A2-91EA-4D5C-B353-88A65C20D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F57D58-2031-4F78-BB59-E1BF84EE9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098AD0-4552-4D4E-967F-5F90B6960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1D915F-17C9-4B9F-B72A-24D0545A1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DBD1AD-E202-49FD-A323-6FDB92634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D95453-CF6A-4648-A305-CF1A76C31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BB5DC9-B6B4-4648-B28F-54408BC61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B060B6C-128F-8835-A78F-16B186E10042}"/>
              </a:ext>
            </a:extLst>
          </p:cNvPr>
          <p:cNvSpPr/>
          <p:nvPr/>
        </p:nvSpPr>
        <p:spPr>
          <a:xfrm>
            <a:off x="11730710" y="0"/>
            <a:ext cx="461290" cy="6858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988076E-5637-2008-6B8C-0D314EE4912F}"/>
              </a:ext>
            </a:extLst>
          </p:cNvPr>
          <p:cNvSpPr txBox="1">
            <a:spLocks/>
          </p:cNvSpPr>
          <p:nvPr/>
        </p:nvSpPr>
        <p:spPr>
          <a:xfrm>
            <a:off x="-4541" y="-1"/>
            <a:ext cx="216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Introduction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0B777-F429-ABD2-94F3-321F395346D2}"/>
              </a:ext>
            </a:extLst>
          </p:cNvPr>
          <p:cNvSpPr txBox="1">
            <a:spLocks/>
          </p:cNvSpPr>
          <p:nvPr/>
        </p:nvSpPr>
        <p:spPr>
          <a:xfrm>
            <a:off x="2155459" y="0"/>
            <a:ext cx="288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Methodology &amp; Data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4741BC7-D88E-8AC4-F0AD-6561CFCC48C7}"/>
              </a:ext>
            </a:extLst>
          </p:cNvPr>
          <p:cNvSpPr txBox="1">
            <a:spLocks/>
          </p:cNvSpPr>
          <p:nvPr/>
        </p:nvSpPr>
        <p:spPr>
          <a:xfrm>
            <a:off x="5035459" y="0"/>
            <a:ext cx="1800000" cy="3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Results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AD184C2-E423-C78F-A87A-34B8D60590B2}"/>
              </a:ext>
            </a:extLst>
          </p:cNvPr>
          <p:cNvSpPr txBox="1">
            <a:spLocks/>
          </p:cNvSpPr>
          <p:nvPr/>
        </p:nvSpPr>
        <p:spPr>
          <a:xfrm>
            <a:off x="6835459" y="-3096"/>
            <a:ext cx="288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/>
              <a:t>Conclusion and Future Works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F6CAE-ED34-37E1-F649-B62AEFE72C1F}"/>
              </a:ext>
            </a:extLst>
          </p:cNvPr>
          <p:cNvSpPr txBox="1"/>
          <p:nvPr/>
        </p:nvSpPr>
        <p:spPr>
          <a:xfrm>
            <a:off x="200025" y="2703688"/>
            <a:ext cx="511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bands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Recursive Feature Extraction (RFE) and Random Forest built-in feature importance measures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9508301-82B0-ADB6-CD71-3B6743AABE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538231"/>
              </p:ext>
            </p:extLst>
          </p:nvPr>
        </p:nvGraphicFramePr>
        <p:xfrm>
          <a:off x="4852342" y="1571720"/>
          <a:ext cx="6167942" cy="4110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BB1A86D-B592-40AC-1992-4786D60E74D5}"/>
              </a:ext>
            </a:extLst>
          </p:cNvPr>
          <p:cNvSpPr txBox="1"/>
          <p:nvPr/>
        </p:nvSpPr>
        <p:spPr>
          <a:xfrm>
            <a:off x="499632" y="448334"/>
            <a:ext cx="6191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 Selection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EAB81A1-D7C3-1768-2C45-8D1D6E11F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550223"/>
            <a:ext cx="838199" cy="307777"/>
          </a:xfrm>
        </p:spPr>
        <p:txBody>
          <a:bodyPr/>
          <a:lstStyle/>
          <a:p>
            <a:r>
              <a:rPr lang="pt-PT" dirty="0"/>
              <a:t>9</a:t>
            </a:r>
          </a:p>
        </p:txBody>
      </p:sp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7A2DBA6A-C094-156B-111C-952E6AF362E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71925" y="2338905"/>
            <a:ext cx="1378862" cy="4612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D28437-1AF5-5760-E482-F8451F0C615B}"/>
              </a:ext>
            </a:extLst>
          </p:cNvPr>
          <p:cNvSpPr txBox="1"/>
          <p:nvPr/>
        </p:nvSpPr>
        <p:spPr>
          <a:xfrm rot="16200000">
            <a:off x="11044573" y="3793176"/>
            <a:ext cx="1921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SITIG-UAH 2023</a:t>
            </a:r>
          </a:p>
        </p:txBody>
      </p:sp>
    </p:spTree>
    <p:extLst>
      <p:ext uri="{BB962C8B-B14F-4D97-AF65-F5344CB8AC3E}">
        <p14:creationId xmlns:p14="http://schemas.microsoft.com/office/powerpoint/2010/main" val="1050786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Graphic spid="10" grpId="0">
        <p:bldAsOne/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height distribution&#10;&#10;Description automatically generated">
            <a:extLst>
              <a:ext uri="{FF2B5EF4-FFF2-40B4-BE49-F238E27FC236}">
                <a16:creationId xmlns:a16="http://schemas.microsoft.com/office/drawing/2014/main" id="{C2DFEBD1-5043-944D-FED8-8CE5B0EE9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" y="914449"/>
            <a:ext cx="6046115" cy="2981229"/>
          </a:xfrm>
          <a:prstGeom prst="rect">
            <a:avLst/>
          </a:prstGeom>
        </p:spPr>
      </p:pic>
      <p:pic>
        <p:nvPicPr>
          <p:cNvPr id="8" name="Picture 7" descr="A diagram of a height distribution&#10;&#10;Description automatically generated">
            <a:extLst>
              <a:ext uri="{FF2B5EF4-FFF2-40B4-BE49-F238E27FC236}">
                <a16:creationId xmlns:a16="http://schemas.microsoft.com/office/drawing/2014/main" id="{5C50DCE9-DE58-38F5-BC98-7EB4C2D1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52" y="3612146"/>
            <a:ext cx="6346028" cy="31291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10C538-7BFB-7743-F241-21FEA91D1A3F}"/>
              </a:ext>
            </a:extLst>
          </p:cNvPr>
          <p:cNvSpPr/>
          <p:nvPr/>
        </p:nvSpPr>
        <p:spPr>
          <a:xfrm>
            <a:off x="7402705" y="3924163"/>
            <a:ext cx="1400175" cy="250738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23015F-68D6-3126-804E-F113D9631064}"/>
              </a:ext>
            </a:extLst>
          </p:cNvPr>
          <p:cNvSpPr/>
          <p:nvPr/>
        </p:nvSpPr>
        <p:spPr>
          <a:xfrm>
            <a:off x="11730710" y="0"/>
            <a:ext cx="461290" cy="6858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988076E-5637-2008-6B8C-0D314EE4912F}"/>
              </a:ext>
            </a:extLst>
          </p:cNvPr>
          <p:cNvSpPr txBox="1">
            <a:spLocks/>
          </p:cNvSpPr>
          <p:nvPr/>
        </p:nvSpPr>
        <p:spPr>
          <a:xfrm>
            <a:off x="-4541" y="-1"/>
            <a:ext cx="216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Introduction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0B777-F429-ABD2-94F3-321F395346D2}"/>
              </a:ext>
            </a:extLst>
          </p:cNvPr>
          <p:cNvSpPr txBox="1">
            <a:spLocks/>
          </p:cNvSpPr>
          <p:nvPr/>
        </p:nvSpPr>
        <p:spPr>
          <a:xfrm>
            <a:off x="2155459" y="0"/>
            <a:ext cx="288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Methodology &amp; Data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4741BC7-D88E-8AC4-F0AD-6561CFCC48C7}"/>
              </a:ext>
            </a:extLst>
          </p:cNvPr>
          <p:cNvSpPr txBox="1">
            <a:spLocks/>
          </p:cNvSpPr>
          <p:nvPr/>
        </p:nvSpPr>
        <p:spPr>
          <a:xfrm>
            <a:off x="5035459" y="0"/>
            <a:ext cx="1800000" cy="3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Results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AD184C2-E423-C78F-A87A-34B8D60590B2}"/>
              </a:ext>
            </a:extLst>
          </p:cNvPr>
          <p:cNvSpPr txBox="1">
            <a:spLocks/>
          </p:cNvSpPr>
          <p:nvPr/>
        </p:nvSpPr>
        <p:spPr>
          <a:xfrm>
            <a:off x="6835459" y="-3096"/>
            <a:ext cx="288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/>
              <a:t>Conclusion and Future Works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434145-2768-5948-F0F1-0F2B7D65950F}"/>
              </a:ext>
            </a:extLst>
          </p:cNvPr>
          <p:cNvSpPr/>
          <p:nvPr/>
        </p:nvSpPr>
        <p:spPr>
          <a:xfrm>
            <a:off x="1175657" y="1207887"/>
            <a:ext cx="867748" cy="2328415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DBC0D-81D3-2BE8-05E9-826166ACE50C}"/>
              </a:ext>
            </a:extLst>
          </p:cNvPr>
          <p:cNvSpPr txBox="1"/>
          <p:nvPr/>
        </p:nvSpPr>
        <p:spPr>
          <a:xfrm>
            <a:off x="727822" y="388392"/>
            <a:ext cx="6191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Height Estimation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E1B4A04-3819-1275-B85C-C3636A0D5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550223"/>
            <a:ext cx="838199" cy="307777"/>
          </a:xfrm>
        </p:spPr>
        <p:txBody>
          <a:bodyPr/>
          <a:lstStyle/>
          <a:p>
            <a:r>
              <a:rPr lang="pt-PT" dirty="0"/>
              <a:t>10</a:t>
            </a:r>
          </a:p>
        </p:txBody>
      </p:sp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62DE87FF-BEDB-58E9-CB94-03403A9693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71925" y="2338905"/>
            <a:ext cx="1378862" cy="4612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44E335-DB77-1D6A-6F3F-6B3B4E939F04}"/>
              </a:ext>
            </a:extLst>
          </p:cNvPr>
          <p:cNvSpPr txBox="1"/>
          <p:nvPr/>
        </p:nvSpPr>
        <p:spPr>
          <a:xfrm rot="16200000">
            <a:off x="11044573" y="3793176"/>
            <a:ext cx="1921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SITIG-UAH 2023</a:t>
            </a:r>
          </a:p>
        </p:txBody>
      </p:sp>
    </p:spTree>
    <p:extLst>
      <p:ext uri="{BB962C8B-B14F-4D97-AF65-F5344CB8AC3E}">
        <p14:creationId xmlns:p14="http://schemas.microsoft.com/office/powerpoint/2010/main" val="2187269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F7B8705-3959-CD69-C781-35EBA714A816}"/>
              </a:ext>
            </a:extLst>
          </p:cNvPr>
          <p:cNvSpPr/>
          <p:nvPr/>
        </p:nvSpPr>
        <p:spPr>
          <a:xfrm>
            <a:off x="10254343" y="-3095"/>
            <a:ext cx="1937657" cy="68610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9169C2-E4DC-93FF-974F-1C1456E3AF03}"/>
              </a:ext>
            </a:extLst>
          </p:cNvPr>
          <p:cNvSpPr/>
          <p:nvPr/>
        </p:nvSpPr>
        <p:spPr>
          <a:xfrm>
            <a:off x="11730710" y="0"/>
            <a:ext cx="461290" cy="6858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988076E-5637-2008-6B8C-0D314EE4912F}"/>
              </a:ext>
            </a:extLst>
          </p:cNvPr>
          <p:cNvSpPr txBox="1">
            <a:spLocks/>
          </p:cNvSpPr>
          <p:nvPr/>
        </p:nvSpPr>
        <p:spPr>
          <a:xfrm>
            <a:off x="-4541" y="-1"/>
            <a:ext cx="216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Introduction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0B777-F429-ABD2-94F3-321F395346D2}"/>
              </a:ext>
            </a:extLst>
          </p:cNvPr>
          <p:cNvSpPr txBox="1">
            <a:spLocks/>
          </p:cNvSpPr>
          <p:nvPr/>
        </p:nvSpPr>
        <p:spPr>
          <a:xfrm>
            <a:off x="2155459" y="0"/>
            <a:ext cx="288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Methodology &amp; Data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4741BC7-D88E-8AC4-F0AD-6561CFCC48C7}"/>
              </a:ext>
            </a:extLst>
          </p:cNvPr>
          <p:cNvSpPr txBox="1">
            <a:spLocks/>
          </p:cNvSpPr>
          <p:nvPr/>
        </p:nvSpPr>
        <p:spPr>
          <a:xfrm>
            <a:off x="5035459" y="0"/>
            <a:ext cx="1800000" cy="3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Results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AD184C2-E423-C78F-A87A-34B8D60590B2}"/>
              </a:ext>
            </a:extLst>
          </p:cNvPr>
          <p:cNvSpPr txBox="1">
            <a:spLocks/>
          </p:cNvSpPr>
          <p:nvPr/>
        </p:nvSpPr>
        <p:spPr>
          <a:xfrm>
            <a:off x="6835459" y="-3096"/>
            <a:ext cx="288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/>
              <a:t>Conclusion and Future Works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3A2D09-8F58-209D-F289-4D348BFB2995}"/>
              </a:ext>
            </a:extLst>
          </p:cNvPr>
          <p:cNvSpPr/>
          <p:nvPr/>
        </p:nvSpPr>
        <p:spPr>
          <a:xfrm>
            <a:off x="10904" y="2286041"/>
            <a:ext cx="195855" cy="6734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DB47F2-1880-305C-4F63-1AAE1E270565}"/>
              </a:ext>
            </a:extLst>
          </p:cNvPr>
          <p:cNvSpPr/>
          <p:nvPr/>
        </p:nvSpPr>
        <p:spPr>
          <a:xfrm>
            <a:off x="274027" y="2286041"/>
            <a:ext cx="195856" cy="6734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1824BB-5A81-F9D4-EA76-6320752F5E57}"/>
              </a:ext>
            </a:extLst>
          </p:cNvPr>
          <p:cNvSpPr/>
          <p:nvPr/>
        </p:nvSpPr>
        <p:spPr>
          <a:xfrm>
            <a:off x="546569" y="2286041"/>
            <a:ext cx="184109" cy="6734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431969-1DBC-5942-FB64-D711D5D339A2}"/>
              </a:ext>
            </a:extLst>
          </p:cNvPr>
          <p:cNvSpPr txBox="1"/>
          <p:nvPr/>
        </p:nvSpPr>
        <p:spPr>
          <a:xfrm>
            <a:off x="-17498" y="3206350"/>
            <a:ext cx="5661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Primary map    Final map</a:t>
            </a:r>
          </a:p>
          <a:p>
            <a:endParaRPr lang="en-US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Accuracy                </a:t>
            </a:r>
            <a:r>
              <a:rPr lang="en-GB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88.94% ±1               83.62% ±1   </a:t>
            </a:r>
          </a:p>
          <a:p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Producer Accuracy     72.13%                   64.51%</a:t>
            </a:r>
          </a:p>
          <a:p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User Accuracy             60%                         50%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F1-score	          87.65%	       83.45%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5337D3-592C-FD37-7FDE-3748FB83249D}"/>
              </a:ext>
            </a:extLst>
          </p:cNvPr>
          <p:cNvSpPr txBox="1">
            <a:spLocks/>
          </p:cNvSpPr>
          <p:nvPr/>
        </p:nvSpPr>
        <p:spPr>
          <a:xfrm>
            <a:off x="806541" y="2294415"/>
            <a:ext cx="2697835" cy="911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19CBDB-8D46-138E-D479-22DAFBFE625A}"/>
              </a:ext>
            </a:extLst>
          </p:cNvPr>
          <p:cNvSpPr/>
          <p:nvPr/>
        </p:nvSpPr>
        <p:spPr>
          <a:xfrm>
            <a:off x="5605409" y="726639"/>
            <a:ext cx="5951004" cy="5206046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map of a forest area&#10;&#10;Description automatically generated">
            <a:extLst>
              <a:ext uri="{FF2B5EF4-FFF2-40B4-BE49-F238E27FC236}">
                <a16:creationId xmlns:a16="http://schemas.microsoft.com/office/drawing/2014/main" id="{7C61A639-4B70-133A-0C9F-39365BDA8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88" y="760830"/>
            <a:ext cx="5123176" cy="5123176"/>
          </a:xfrm>
          <a:prstGeom prst="rect">
            <a:avLst/>
          </a:prstGeom>
        </p:spPr>
      </p:pic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40A74141-30CE-1044-E14C-536E095FE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550223"/>
            <a:ext cx="838199" cy="307777"/>
          </a:xfrm>
        </p:spPr>
        <p:txBody>
          <a:bodyPr/>
          <a:lstStyle/>
          <a:p>
            <a:r>
              <a:rPr lang="pt-PT" dirty="0"/>
              <a:t>11</a:t>
            </a:r>
          </a:p>
        </p:txBody>
      </p:sp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8840E33B-5321-4D2B-A468-7BE355D012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71925" y="2338905"/>
            <a:ext cx="1378862" cy="46128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6263F83-3A6D-CB60-D646-2A5223372485}"/>
              </a:ext>
            </a:extLst>
          </p:cNvPr>
          <p:cNvSpPr txBox="1"/>
          <p:nvPr/>
        </p:nvSpPr>
        <p:spPr>
          <a:xfrm rot="16200000">
            <a:off x="11044573" y="3793176"/>
            <a:ext cx="1921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SITIG-UAH 2023</a:t>
            </a:r>
          </a:p>
        </p:txBody>
      </p:sp>
    </p:spTree>
    <p:extLst>
      <p:ext uri="{BB962C8B-B14F-4D97-AF65-F5344CB8AC3E}">
        <p14:creationId xmlns:p14="http://schemas.microsoft.com/office/powerpoint/2010/main" val="289717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65EA7F-689B-C67D-76C1-AE4456BB7377}"/>
              </a:ext>
            </a:extLst>
          </p:cNvPr>
          <p:cNvSpPr/>
          <p:nvPr/>
        </p:nvSpPr>
        <p:spPr>
          <a:xfrm>
            <a:off x="11730710" y="0"/>
            <a:ext cx="461290" cy="6858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988076E-5637-2008-6B8C-0D314EE4912F}"/>
              </a:ext>
            </a:extLst>
          </p:cNvPr>
          <p:cNvSpPr txBox="1">
            <a:spLocks/>
          </p:cNvSpPr>
          <p:nvPr/>
        </p:nvSpPr>
        <p:spPr>
          <a:xfrm>
            <a:off x="-4541" y="-1"/>
            <a:ext cx="216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Introduction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0B777-F429-ABD2-94F3-321F395346D2}"/>
              </a:ext>
            </a:extLst>
          </p:cNvPr>
          <p:cNvSpPr txBox="1">
            <a:spLocks/>
          </p:cNvSpPr>
          <p:nvPr/>
        </p:nvSpPr>
        <p:spPr>
          <a:xfrm>
            <a:off x="2155459" y="0"/>
            <a:ext cx="288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Methodology &amp; Data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4741BC7-D88E-8AC4-F0AD-6561CFCC48C7}"/>
              </a:ext>
            </a:extLst>
          </p:cNvPr>
          <p:cNvSpPr txBox="1">
            <a:spLocks/>
          </p:cNvSpPr>
          <p:nvPr/>
        </p:nvSpPr>
        <p:spPr>
          <a:xfrm>
            <a:off x="5035459" y="0"/>
            <a:ext cx="1800000" cy="3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Results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AD184C2-E423-C78F-A87A-34B8D60590B2}"/>
              </a:ext>
            </a:extLst>
          </p:cNvPr>
          <p:cNvSpPr txBox="1">
            <a:spLocks/>
          </p:cNvSpPr>
          <p:nvPr/>
        </p:nvSpPr>
        <p:spPr>
          <a:xfrm>
            <a:off x="6835459" y="-3096"/>
            <a:ext cx="288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/>
              <a:t>Conclusion and Future Works</a:t>
            </a:r>
            <a:endParaRPr lang="en-US" sz="16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4E8D9F-C518-D2EC-CC79-4DE50D5F8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935557"/>
              </p:ext>
            </p:extLst>
          </p:nvPr>
        </p:nvGraphicFramePr>
        <p:xfrm>
          <a:off x="0" y="1076719"/>
          <a:ext cx="11730706" cy="4807606"/>
        </p:xfrm>
        <a:graphic>
          <a:graphicData uri="http://schemas.openxmlformats.org/drawingml/2006/table">
            <a:tbl>
              <a:tblPr/>
              <a:tblGrid>
                <a:gridCol w="424034">
                  <a:extLst>
                    <a:ext uri="{9D8B030D-6E8A-4147-A177-3AD203B41FA5}">
                      <a16:colId xmlns:a16="http://schemas.microsoft.com/office/drawing/2014/main" val="3575436809"/>
                    </a:ext>
                  </a:extLst>
                </a:gridCol>
                <a:gridCol w="821417">
                  <a:extLst>
                    <a:ext uri="{9D8B030D-6E8A-4147-A177-3AD203B41FA5}">
                      <a16:colId xmlns:a16="http://schemas.microsoft.com/office/drawing/2014/main" val="4057457653"/>
                    </a:ext>
                  </a:extLst>
                </a:gridCol>
                <a:gridCol w="596072">
                  <a:extLst>
                    <a:ext uri="{9D8B030D-6E8A-4147-A177-3AD203B41FA5}">
                      <a16:colId xmlns:a16="http://schemas.microsoft.com/office/drawing/2014/main" val="452360157"/>
                    </a:ext>
                  </a:extLst>
                </a:gridCol>
                <a:gridCol w="596072">
                  <a:extLst>
                    <a:ext uri="{9D8B030D-6E8A-4147-A177-3AD203B41FA5}">
                      <a16:colId xmlns:a16="http://schemas.microsoft.com/office/drawing/2014/main" val="2023281590"/>
                    </a:ext>
                  </a:extLst>
                </a:gridCol>
                <a:gridCol w="596072">
                  <a:extLst>
                    <a:ext uri="{9D8B030D-6E8A-4147-A177-3AD203B41FA5}">
                      <a16:colId xmlns:a16="http://schemas.microsoft.com/office/drawing/2014/main" val="724909981"/>
                    </a:ext>
                  </a:extLst>
                </a:gridCol>
                <a:gridCol w="596072">
                  <a:extLst>
                    <a:ext uri="{9D8B030D-6E8A-4147-A177-3AD203B41FA5}">
                      <a16:colId xmlns:a16="http://schemas.microsoft.com/office/drawing/2014/main" val="3113662197"/>
                    </a:ext>
                  </a:extLst>
                </a:gridCol>
                <a:gridCol w="596072">
                  <a:extLst>
                    <a:ext uri="{9D8B030D-6E8A-4147-A177-3AD203B41FA5}">
                      <a16:colId xmlns:a16="http://schemas.microsoft.com/office/drawing/2014/main" val="3064572748"/>
                    </a:ext>
                  </a:extLst>
                </a:gridCol>
                <a:gridCol w="596072">
                  <a:extLst>
                    <a:ext uri="{9D8B030D-6E8A-4147-A177-3AD203B41FA5}">
                      <a16:colId xmlns:a16="http://schemas.microsoft.com/office/drawing/2014/main" val="2003648671"/>
                    </a:ext>
                  </a:extLst>
                </a:gridCol>
                <a:gridCol w="596072">
                  <a:extLst>
                    <a:ext uri="{9D8B030D-6E8A-4147-A177-3AD203B41FA5}">
                      <a16:colId xmlns:a16="http://schemas.microsoft.com/office/drawing/2014/main" val="16388180"/>
                    </a:ext>
                  </a:extLst>
                </a:gridCol>
                <a:gridCol w="596072">
                  <a:extLst>
                    <a:ext uri="{9D8B030D-6E8A-4147-A177-3AD203B41FA5}">
                      <a16:colId xmlns:a16="http://schemas.microsoft.com/office/drawing/2014/main" val="1295112047"/>
                    </a:ext>
                  </a:extLst>
                </a:gridCol>
                <a:gridCol w="596072">
                  <a:extLst>
                    <a:ext uri="{9D8B030D-6E8A-4147-A177-3AD203B41FA5}">
                      <a16:colId xmlns:a16="http://schemas.microsoft.com/office/drawing/2014/main" val="1780537701"/>
                    </a:ext>
                  </a:extLst>
                </a:gridCol>
                <a:gridCol w="596072">
                  <a:extLst>
                    <a:ext uri="{9D8B030D-6E8A-4147-A177-3AD203B41FA5}">
                      <a16:colId xmlns:a16="http://schemas.microsoft.com/office/drawing/2014/main" val="2914351670"/>
                    </a:ext>
                  </a:extLst>
                </a:gridCol>
                <a:gridCol w="596072">
                  <a:extLst>
                    <a:ext uri="{9D8B030D-6E8A-4147-A177-3AD203B41FA5}">
                      <a16:colId xmlns:a16="http://schemas.microsoft.com/office/drawing/2014/main" val="2121915042"/>
                    </a:ext>
                  </a:extLst>
                </a:gridCol>
                <a:gridCol w="596072">
                  <a:extLst>
                    <a:ext uri="{9D8B030D-6E8A-4147-A177-3AD203B41FA5}">
                      <a16:colId xmlns:a16="http://schemas.microsoft.com/office/drawing/2014/main" val="2098842716"/>
                    </a:ext>
                  </a:extLst>
                </a:gridCol>
                <a:gridCol w="596072">
                  <a:extLst>
                    <a:ext uri="{9D8B030D-6E8A-4147-A177-3AD203B41FA5}">
                      <a16:colId xmlns:a16="http://schemas.microsoft.com/office/drawing/2014/main" val="3101159051"/>
                    </a:ext>
                  </a:extLst>
                </a:gridCol>
                <a:gridCol w="596072">
                  <a:extLst>
                    <a:ext uri="{9D8B030D-6E8A-4147-A177-3AD203B41FA5}">
                      <a16:colId xmlns:a16="http://schemas.microsoft.com/office/drawing/2014/main" val="4294602868"/>
                    </a:ext>
                  </a:extLst>
                </a:gridCol>
                <a:gridCol w="596072">
                  <a:extLst>
                    <a:ext uri="{9D8B030D-6E8A-4147-A177-3AD203B41FA5}">
                      <a16:colId xmlns:a16="http://schemas.microsoft.com/office/drawing/2014/main" val="110505408"/>
                    </a:ext>
                  </a:extLst>
                </a:gridCol>
                <a:gridCol w="646958">
                  <a:extLst>
                    <a:ext uri="{9D8B030D-6E8A-4147-A177-3AD203B41FA5}">
                      <a16:colId xmlns:a16="http://schemas.microsoft.com/office/drawing/2014/main" val="3898719706"/>
                    </a:ext>
                  </a:extLst>
                </a:gridCol>
                <a:gridCol w="897217">
                  <a:extLst>
                    <a:ext uri="{9D8B030D-6E8A-4147-A177-3AD203B41FA5}">
                      <a16:colId xmlns:a16="http://schemas.microsoft.com/office/drawing/2014/main" val="4271505387"/>
                    </a:ext>
                  </a:extLst>
                </a:gridCol>
              </a:tblGrid>
              <a:tr h="234286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Classification</a:t>
                      </a:r>
                    </a:p>
                  </a:txBody>
                  <a:tcPr marL="5329" marR="5329" marT="53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Reference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330348"/>
                  </a:ext>
                </a:extLst>
              </a:tr>
              <a:tr h="460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1111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1112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1121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1122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1211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1212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 (%)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F1-Score (%)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721742"/>
                  </a:ext>
                </a:extLst>
              </a:tr>
              <a:tr h="237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85.5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86.6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023722"/>
                  </a:ext>
                </a:extLst>
              </a:tr>
              <a:tr h="237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72.1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77.9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780707"/>
                  </a:ext>
                </a:extLst>
              </a:tr>
              <a:tr h="237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89.7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87.9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784044"/>
                  </a:ext>
                </a:extLst>
              </a:tr>
              <a:tr h="237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89.0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90.9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674344"/>
                  </a:ext>
                </a:extLst>
              </a:tr>
              <a:tr h="237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100.0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77.1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431284"/>
                  </a:ext>
                </a:extLst>
              </a:tr>
              <a:tr h="237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80.9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85.3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041362"/>
                  </a:ext>
                </a:extLst>
              </a:tr>
              <a:tr h="237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97.8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92.1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58730"/>
                  </a:ext>
                </a:extLst>
              </a:tr>
              <a:tr h="237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100.0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100.0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620088"/>
                  </a:ext>
                </a:extLst>
              </a:tr>
              <a:tr h="237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89.8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93.5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847121"/>
                  </a:ext>
                </a:extLst>
              </a:tr>
              <a:tr h="237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1111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79.7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85.3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367016"/>
                  </a:ext>
                </a:extLst>
              </a:tr>
              <a:tr h="237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1112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98.0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87.7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049449"/>
                  </a:ext>
                </a:extLst>
              </a:tr>
              <a:tr h="237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1121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92.3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72.7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120101"/>
                  </a:ext>
                </a:extLst>
              </a:tr>
              <a:tr h="237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1122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82.7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89.6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115143"/>
                  </a:ext>
                </a:extLst>
              </a:tr>
              <a:tr h="237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1211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97.4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94.9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822975"/>
                  </a:ext>
                </a:extLst>
              </a:tr>
              <a:tr h="237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1212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86.0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91.5 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709524"/>
                  </a:ext>
                </a:extLst>
              </a:tr>
              <a:tr h="237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UA (%)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87.7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84.6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86.1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92.9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62.8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90.2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97.5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91.7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79.4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97.7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92.6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97.7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79524"/>
                  </a:ext>
                </a:extLst>
              </a:tr>
              <a:tr h="237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OA (%)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88.94</a:t>
                      </a: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9" marR="5329" marT="53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3344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8D512BB-BFDE-754F-C5D2-29273D6319AB}"/>
              </a:ext>
            </a:extLst>
          </p:cNvPr>
          <p:cNvSpPr txBox="1"/>
          <p:nvPr/>
        </p:nvSpPr>
        <p:spPr>
          <a:xfrm>
            <a:off x="643805" y="498757"/>
            <a:ext cx="6191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Confusion Matrix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1F973AD-3894-770C-8388-FE8C5473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550223"/>
            <a:ext cx="838199" cy="307777"/>
          </a:xfrm>
        </p:spPr>
        <p:txBody>
          <a:bodyPr/>
          <a:lstStyle/>
          <a:p>
            <a:r>
              <a:rPr lang="pt-PT" dirty="0"/>
              <a:t>12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ED3E4558-B266-36E8-1C12-A730A8BCD9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71925" y="2338905"/>
            <a:ext cx="1378862" cy="4612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D73D06-4115-BECC-8459-F44F0668660B}"/>
              </a:ext>
            </a:extLst>
          </p:cNvPr>
          <p:cNvSpPr txBox="1"/>
          <p:nvPr/>
        </p:nvSpPr>
        <p:spPr>
          <a:xfrm rot="16200000">
            <a:off x="11044573" y="3793176"/>
            <a:ext cx="1921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SITIG-UAH 2023</a:t>
            </a:r>
          </a:p>
        </p:txBody>
      </p:sp>
    </p:spTree>
    <p:extLst>
      <p:ext uri="{BB962C8B-B14F-4D97-AF65-F5344CB8AC3E}">
        <p14:creationId xmlns:p14="http://schemas.microsoft.com/office/powerpoint/2010/main" val="2063375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65EA7F-689B-C67D-76C1-AE4456BB7377}"/>
              </a:ext>
            </a:extLst>
          </p:cNvPr>
          <p:cNvSpPr/>
          <p:nvPr/>
        </p:nvSpPr>
        <p:spPr>
          <a:xfrm>
            <a:off x="11730710" y="0"/>
            <a:ext cx="461290" cy="6858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988076E-5637-2008-6B8C-0D314EE4912F}"/>
              </a:ext>
            </a:extLst>
          </p:cNvPr>
          <p:cNvSpPr txBox="1">
            <a:spLocks/>
          </p:cNvSpPr>
          <p:nvPr/>
        </p:nvSpPr>
        <p:spPr>
          <a:xfrm>
            <a:off x="-4541" y="-1"/>
            <a:ext cx="216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Introduction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0B777-F429-ABD2-94F3-321F395346D2}"/>
              </a:ext>
            </a:extLst>
          </p:cNvPr>
          <p:cNvSpPr txBox="1">
            <a:spLocks/>
          </p:cNvSpPr>
          <p:nvPr/>
        </p:nvSpPr>
        <p:spPr>
          <a:xfrm>
            <a:off x="2155459" y="0"/>
            <a:ext cx="288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Methodology &amp; Data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4741BC7-D88E-8AC4-F0AD-6561CFCC48C7}"/>
              </a:ext>
            </a:extLst>
          </p:cNvPr>
          <p:cNvSpPr txBox="1">
            <a:spLocks/>
          </p:cNvSpPr>
          <p:nvPr/>
        </p:nvSpPr>
        <p:spPr>
          <a:xfrm>
            <a:off x="5035459" y="0"/>
            <a:ext cx="1800000" cy="3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Results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AD184C2-E423-C78F-A87A-34B8D60590B2}"/>
              </a:ext>
            </a:extLst>
          </p:cNvPr>
          <p:cNvSpPr txBox="1">
            <a:spLocks/>
          </p:cNvSpPr>
          <p:nvPr/>
        </p:nvSpPr>
        <p:spPr>
          <a:xfrm>
            <a:off x="6835459" y="-3096"/>
            <a:ext cx="288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/>
              <a:t>Conclusion and Future Works</a:t>
            </a:r>
            <a:endParaRPr lang="en-US" sz="160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1F973AD-3894-770C-8388-FE8C5473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550223"/>
            <a:ext cx="838199" cy="307777"/>
          </a:xfrm>
        </p:spPr>
        <p:txBody>
          <a:bodyPr/>
          <a:lstStyle/>
          <a:p>
            <a:r>
              <a:rPr lang="pt-PT" dirty="0"/>
              <a:t>13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ED3E4558-B266-36E8-1C12-A730A8BCD9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71925" y="2338905"/>
            <a:ext cx="1378862" cy="4612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D73D06-4115-BECC-8459-F44F0668660B}"/>
              </a:ext>
            </a:extLst>
          </p:cNvPr>
          <p:cNvSpPr txBox="1"/>
          <p:nvPr/>
        </p:nvSpPr>
        <p:spPr>
          <a:xfrm rot="16200000">
            <a:off x="11044573" y="3793176"/>
            <a:ext cx="1921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SITIG-UAH 2023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6BEF1A3-0FC6-0F47-121F-F1A8B971F9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764294"/>
              </p:ext>
            </p:extLst>
          </p:nvPr>
        </p:nvGraphicFramePr>
        <p:xfrm>
          <a:off x="497733" y="1788713"/>
          <a:ext cx="622554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334415B-3977-6B96-7A12-73F5A9BFB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571035"/>
              </p:ext>
            </p:extLst>
          </p:nvPr>
        </p:nvGraphicFramePr>
        <p:xfrm>
          <a:off x="7100182" y="1737869"/>
          <a:ext cx="4241972" cy="4110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51275D2D-8C91-9278-741B-4F427C865F20}"/>
              </a:ext>
            </a:extLst>
          </p:cNvPr>
          <p:cNvSpPr/>
          <p:nvPr/>
        </p:nvSpPr>
        <p:spPr>
          <a:xfrm>
            <a:off x="1274196" y="1737869"/>
            <a:ext cx="5449078" cy="3382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38DDD1-B3A0-934C-64A9-B974B611CC53}"/>
              </a:ext>
            </a:extLst>
          </p:cNvPr>
          <p:cNvSpPr txBox="1"/>
          <p:nvPr/>
        </p:nvSpPr>
        <p:spPr>
          <a:xfrm>
            <a:off x="796975" y="452184"/>
            <a:ext cx="6191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Occupied Area</a:t>
            </a:r>
          </a:p>
        </p:txBody>
      </p:sp>
    </p:spTree>
    <p:extLst>
      <p:ext uri="{BB962C8B-B14F-4D97-AF65-F5344CB8AC3E}">
        <p14:creationId xmlns:p14="http://schemas.microsoft.com/office/powerpoint/2010/main" val="779178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36E2194-02B7-4F38-BDB5-FB57CC79B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graphicEl>
                                              <a:dgm id="{D36E2194-02B7-4F38-BDB5-FB57CC79B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graphicEl>
                                              <a:dgm id="{D36E2194-02B7-4F38-BDB5-FB57CC79B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graphicEl>
                                              <a:dgm id="{D36E2194-02B7-4F38-BDB5-FB57CC79B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E2B3BDF-7889-463A-B195-7849440B4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3C0327F-F551-4431-85B8-78D10BA00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8BC000B-6F32-477B-8A73-73DA1D398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CB3371-DA80-4E87-AF76-9CCA85001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5F04374-A645-4F77-ABF9-AF0266ED2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C9AEBA4-A353-45A4-B0C2-CCF350E5F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2783E86-3B4D-4914-B7E7-C3C2B249D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115EE22-292D-4437-97C5-AE50D7F58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15016C5-BE40-401B-9521-5E7B99DE1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11F978C-079A-4AF2-B9AA-546A800BC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CFFCD15-A278-4B0B-835A-3AFCE5910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8AFA1F-82BB-4E6D-93C3-C1D8C9C90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200E4B-7CCF-48D8-AD2E-8BA958C30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1E1D36A-4031-4297-A21A-0EBEFD803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one"/>
        </p:bldSub>
      </p:bldGraphic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58A605F-3FD0-FC54-E510-8064129AB633}"/>
              </a:ext>
            </a:extLst>
          </p:cNvPr>
          <p:cNvSpPr/>
          <p:nvPr/>
        </p:nvSpPr>
        <p:spPr>
          <a:xfrm>
            <a:off x="11730710" y="0"/>
            <a:ext cx="461290" cy="6858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Multidocument 6">
            <a:extLst>
              <a:ext uri="{FF2B5EF4-FFF2-40B4-BE49-F238E27FC236}">
                <a16:creationId xmlns:a16="http://schemas.microsoft.com/office/drawing/2014/main" id="{DD373BA5-3CC4-A809-BB49-10F5A0C13E70}"/>
              </a:ext>
            </a:extLst>
          </p:cNvPr>
          <p:cNvSpPr/>
          <p:nvPr/>
        </p:nvSpPr>
        <p:spPr>
          <a:xfrm>
            <a:off x="0" y="0"/>
            <a:ext cx="5943600" cy="8239125"/>
          </a:xfrm>
          <a:custGeom>
            <a:avLst/>
            <a:gdLst>
              <a:gd name="connsiteX0" fmla="*/ 0 w 21600"/>
              <a:gd name="connsiteY0" fmla="*/ 20782 h 21600"/>
              <a:gd name="connsiteX1" fmla="*/ 18595 w 21600"/>
              <a:gd name="connsiteY1" fmla="*/ 18022 h 21600"/>
              <a:gd name="connsiteX2" fmla="*/ 18595 w 21600"/>
              <a:gd name="connsiteY2" fmla="*/ 3675 h 21600"/>
              <a:gd name="connsiteX3" fmla="*/ 0 w 21600"/>
              <a:gd name="connsiteY3" fmla="*/ 3675 h 21600"/>
              <a:gd name="connsiteX4" fmla="*/ 0 w 21600"/>
              <a:gd name="connsiteY4" fmla="*/ 20782 h 21600"/>
              <a:gd name="connsiteX5" fmla="*/ 1532 w 21600"/>
              <a:gd name="connsiteY5" fmla="*/ 3675 h 21600"/>
              <a:gd name="connsiteX6" fmla="*/ 1532 w 21600"/>
              <a:gd name="connsiteY6" fmla="*/ 1815 h 21600"/>
              <a:gd name="connsiteX7" fmla="*/ 20000 w 21600"/>
              <a:gd name="connsiteY7" fmla="*/ 1815 h 21600"/>
              <a:gd name="connsiteX8" fmla="*/ 20000 w 21600"/>
              <a:gd name="connsiteY8" fmla="*/ 16252 h 21600"/>
              <a:gd name="connsiteX9" fmla="*/ 18595 w 21600"/>
              <a:gd name="connsiteY9" fmla="*/ 16352 h 21600"/>
              <a:gd name="connsiteX10" fmla="*/ 18595 w 21600"/>
              <a:gd name="connsiteY10" fmla="*/ 3675 h 21600"/>
              <a:gd name="connsiteX11" fmla="*/ 1532 w 21600"/>
              <a:gd name="connsiteY11" fmla="*/ 3675 h 21600"/>
              <a:gd name="connsiteX12" fmla="*/ 2972 w 21600"/>
              <a:gd name="connsiteY12" fmla="*/ 1815 h 21600"/>
              <a:gd name="connsiteX13" fmla="*/ 2972 w 21600"/>
              <a:gd name="connsiteY13" fmla="*/ 0 h 21600"/>
              <a:gd name="connsiteX14" fmla="*/ 21600 w 21600"/>
              <a:gd name="connsiteY14" fmla="*/ 0 h 21600"/>
              <a:gd name="connsiteX15" fmla="*/ 21600 w 21600"/>
              <a:gd name="connsiteY15" fmla="*/ 14392 h 21600"/>
              <a:gd name="connsiteX16" fmla="*/ 20000 w 21600"/>
              <a:gd name="connsiteY16" fmla="*/ 14467 h 21600"/>
              <a:gd name="connsiteX17" fmla="*/ 20000 w 21600"/>
              <a:gd name="connsiteY17" fmla="*/ 1815 h 21600"/>
              <a:gd name="connsiteX18" fmla="*/ 2972 w 21600"/>
              <a:gd name="connsiteY18" fmla="*/ 1815 h 21600"/>
              <a:gd name="connsiteX0" fmla="*/ 0 w 21600"/>
              <a:gd name="connsiteY0" fmla="*/ 3675 h 21600"/>
              <a:gd name="connsiteX1" fmla="*/ 18595 w 21600"/>
              <a:gd name="connsiteY1" fmla="*/ 3675 h 21600"/>
              <a:gd name="connsiteX2" fmla="*/ 18595 w 21600"/>
              <a:gd name="connsiteY2" fmla="*/ 18022 h 21600"/>
              <a:gd name="connsiteX3" fmla="*/ 0 w 21600"/>
              <a:gd name="connsiteY3" fmla="*/ 20782 h 21600"/>
              <a:gd name="connsiteX4" fmla="*/ 0 w 21600"/>
              <a:gd name="connsiteY4" fmla="*/ 3675 h 21600"/>
              <a:gd name="connsiteX5" fmla="*/ 1532 w 21600"/>
              <a:gd name="connsiteY5" fmla="*/ 3675 h 21600"/>
              <a:gd name="connsiteX6" fmla="*/ 1532 w 21600"/>
              <a:gd name="connsiteY6" fmla="*/ 1815 h 21600"/>
              <a:gd name="connsiteX7" fmla="*/ 20000 w 21600"/>
              <a:gd name="connsiteY7" fmla="*/ 1815 h 21600"/>
              <a:gd name="connsiteX8" fmla="*/ 20000 w 21600"/>
              <a:gd name="connsiteY8" fmla="*/ 16252 h 21600"/>
              <a:gd name="connsiteX9" fmla="*/ 18595 w 21600"/>
              <a:gd name="connsiteY9" fmla="*/ 16352 h 21600"/>
              <a:gd name="connsiteX10" fmla="*/ 2972 w 21600"/>
              <a:gd name="connsiteY10" fmla="*/ 1815 h 21600"/>
              <a:gd name="connsiteX11" fmla="*/ 2972 w 21600"/>
              <a:gd name="connsiteY11" fmla="*/ 0 h 21600"/>
              <a:gd name="connsiteX12" fmla="*/ 21600 w 21600"/>
              <a:gd name="connsiteY12" fmla="*/ 0 h 21600"/>
              <a:gd name="connsiteX13" fmla="*/ 21600 w 21600"/>
              <a:gd name="connsiteY13" fmla="*/ 14392 h 21600"/>
              <a:gd name="connsiteX14" fmla="*/ 20000 w 21600"/>
              <a:gd name="connsiteY14" fmla="*/ 14467 h 21600"/>
              <a:gd name="connsiteX0" fmla="*/ 0 w 21600"/>
              <a:gd name="connsiteY0" fmla="*/ 20782 h 21600"/>
              <a:gd name="connsiteX1" fmla="*/ 18595 w 21600"/>
              <a:gd name="connsiteY1" fmla="*/ 18022 h 21600"/>
              <a:gd name="connsiteX2" fmla="*/ 18595 w 21600"/>
              <a:gd name="connsiteY2" fmla="*/ 16352 h 21600"/>
              <a:gd name="connsiteX3" fmla="*/ 20000 w 21600"/>
              <a:gd name="connsiteY3" fmla="*/ 16252 h 21600"/>
              <a:gd name="connsiteX4" fmla="*/ 20000 w 21600"/>
              <a:gd name="connsiteY4" fmla="*/ 14467 h 21600"/>
              <a:gd name="connsiteX5" fmla="*/ 21600 w 21600"/>
              <a:gd name="connsiteY5" fmla="*/ 14392 h 21600"/>
              <a:gd name="connsiteX6" fmla="*/ 21600 w 21600"/>
              <a:gd name="connsiteY6" fmla="*/ 0 h 21600"/>
              <a:gd name="connsiteX7" fmla="*/ 2972 w 21600"/>
              <a:gd name="connsiteY7" fmla="*/ 0 h 21600"/>
              <a:gd name="connsiteX8" fmla="*/ 2972 w 21600"/>
              <a:gd name="connsiteY8" fmla="*/ 1815 h 21600"/>
              <a:gd name="connsiteX9" fmla="*/ 1532 w 21600"/>
              <a:gd name="connsiteY9" fmla="*/ 1815 h 21600"/>
              <a:gd name="connsiteX10" fmla="*/ 1532 w 21600"/>
              <a:gd name="connsiteY10" fmla="*/ 3675 h 21600"/>
              <a:gd name="connsiteX11" fmla="*/ 0 w 21600"/>
              <a:gd name="connsiteY11" fmla="*/ 3675 h 21600"/>
              <a:gd name="connsiteX12" fmla="*/ 0 w 21600"/>
              <a:gd name="connsiteY12" fmla="*/ 20782 h 21600"/>
              <a:gd name="connsiteX0" fmla="*/ 0 w 21600"/>
              <a:gd name="connsiteY0" fmla="*/ 20782 h 21554"/>
              <a:gd name="connsiteX1" fmla="*/ 18595 w 21600"/>
              <a:gd name="connsiteY1" fmla="*/ 18022 h 21554"/>
              <a:gd name="connsiteX2" fmla="*/ 18595 w 21600"/>
              <a:gd name="connsiteY2" fmla="*/ 3675 h 21554"/>
              <a:gd name="connsiteX3" fmla="*/ 0 w 21600"/>
              <a:gd name="connsiteY3" fmla="*/ 3675 h 21554"/>
              <a:gd name="connsiteX4" fmla="*/ 0 w 21600"/>
              <a:gd name="connsiteY4" fmla="*/ 20782 h 21554"/>
              <a:gd name="connsiteX5" fmla="*/ 1532 w 21600"/>
              <a:gd name="connsiteY5" fmla="*/ 3675 h 21554"/>
              <a:gd name="connsiteX6" fmla="*/ 1532 w 21600"/>
              <a:gd name="connsiteY6" fmla="*/ 1815 h 21554"/>
              <a:gd name="connsiteX7" fmla="*/ 20000 w 21600"/>
              <a:gd name="connsiteY7" fmla="*/ 1815 h 21554"/>
              <a:gd name="connsiteX8" fmla="*/ 20000 w 21600"/>
              <a:gd name="connsiteY8" fmla="*/ 16252 h 21554"/>
              <a:gd name="connsiteX9" fmla="*/ 18595 w 21600"/>
              <a:gd name="connsiteY9" fmla="*/ 16352 h 21554"/>
              <a:gd name="connsiteX10" fmla="*/ 18595 w 21600"/>
              <a:gd name="connsiteY10" fmla="*/ 3675 h 21554"/>
              <a:gd name="connsiteX11" fmla="*/ 1532 w 21600"/>
              <a:gd name="connsiteY11" fmla="*/ 3675 h 21554"/>
              <a:gd name="connsiteX12" fmla="*/ 2972 w 21600"/>
              <a:gd name="connsiteY12" fmla="*/ 1815 h 21554"/>
              <a:gd name="connsiteX13" fmla="*/ 2972 w 21600"/>
              <a:gd name="connsiteY13" fmla="*/ 0 h 21554"/>
              <a:gd name="connsiteX14" fmla="*/ 21600 w 21600"/>
              <a:gd name="connsiteY14" fmla="*/ 0 h 21554"/>
              <a:gd name="connsiteX15" fmla="*/ 21600 w 21600"/>
              <a:gd name="connsiteY15" fmla="*/ 14392 h 21554"/>
              <a:gd name="connsiteX16" fmla="*/ 20000 w 21600"/>
              <a:gd name="connsiteY16" fmla="*/ 14467 h 21554"/>
              <a:gd name="connsiteX17" fmla="*/ 20000 w 21600"/>
              <a:gd name="connsiteY17" fmla="*/ 1815 h 21554"/>
              <a:gd name="connsiteX18" fmla="*/ 2972 w 21600"/>
              <a:gd name="connsiteY18" fmla="*/ 1815 h 21554"/>
              <a:gd name="connsiteX0" fmla="*/ 0 w 21600"/>
              <a:gd name="connsiteY0" fmla="*/ 3675 h 21554"/>
              <a:gd name="connsiteX1" fmla="*/ 18595 w 21600"/>
              <a:gd name="connsiteY1" fmla="*/ 3675 h 21554"/>
              <a:gd name="connsiteX2" fmla="*/ 18595 w 21600"/>
              <a:gd name="connsiteY2" fmla="*/ 18022 h 21554"/>
              <a:gd name="connsiteX3" fmla="*/ 0 w 21600"/>
              <a:gd name="connsiteY3" fmla="*/ 20782 h 21554"/>
              <a:gd name="connsiteX4" fmla="*/ 0 w 21600"/>
              <a:gd name="connsiteY4" fmla="*/ 3675 h 21554"/>
              <a:gd name="connsiteX5" fmla="*/ 1532 w 21600"/>
              <a:gd name="connsiteY5" fmla="*/ 3675 h 21554"/>
              <a:gd name="connsiteX6" fmla="*/ 1532 w 21600"/>
              <a:gd name="connsiteY6" fmla="*/ 1815 h 21554"/>
              <a:gd name="connsiteX7" fmla="*/ 20000 w 21600"/>
              <a:gd name="connsiteY7" fmla="*/ 1815 h 21554"/>
              <a:gd name="connsiteX8" fmla="*/ 20000 w 21600"/>
              <a:gd name="connsiteY8" fmla="*/ 16252 h 21554"/>
              <a:gd name="connsiteX9" fmla="*/ 18595 w 21600"/>
              <a:gd name="connsiteY9" fmla="*/ 16352 h 21554"/>
              <a:gd name="connsiteX10" fmla="*/ 2972 w 21600"/>
              <a:gd name="connsiteY10" fmla="*/ 1815 h 21554"/>
              <a:gd name="connsiteX11" fmla="*/ 2972 w 21600"/>
              <a:gd name="connsiteY11" fmla="*/ 0 h 21554"/>
              <a:gd name="connsiteX12" fmla="*/ 21600 w 21600"/>
              <a:gd name="connsiteY12" fmla="*/ 0 h 21554"/>
              <a:gd name="connsiteX13" fmla="*/ 21600 w 21600"/>
              <a:gd name="connsiteY13" fmla="*/ 14392 h 21554"/>
              <a:gd name="connsiteX14" fmla="*/ 20000 w 21600"/>
              <a:gd name="connsiteY14" fmla="*/ 14467 h 21554"/>
              <a:gd name="connsiteX0" fmla="*/ 0 w 21600"/>
              <a:gd name="connsiteY0" fmla="*/ 20782 h 21554"/>
              <a:gd name="connsiteX1" fmla="*/ 18595 w 21600"/>
              <a:gd name="connsiteY1" fmla="*/ 18022 h 21554"/>
              <a:gd name="connsiteX2" fmla="*/ 18595 w 21600"/>
              <a:gd name="connsiteY2" fmla="*/ 16352 h 21554"/>
              <a:gd name="connsiteX3" fmla="*/ 20033 w 21600"/>
              <a:gd name="connsiteY3" fmla="*/ 17482 h 21554"/>
              <a:gd name="connsiteX4" fmla="*/ 20000 w 21600"/>
              <a:gd name="connsiteY4" fmla="*/ 14467 h 21554"/>
              <a:gd name="connsiteX5" fmla="*/ 21600 w 21600"/>
              <a:gd name="connsiteY5" fmla="*/ 14392 h 21554"/>
              <a:gd name="connsiteX6" fmla="*/ 21600 w 21600"/>
              <a:gd name="connsiteY6" fmla="*/ 0 h 21554"/>
              <a:gd name="connsiteX7" fmla="*/ 2972 w 21600"/>
              <a:gd name="connsiteY7" fmla="*/ 0 h 21554"/>
              <a:gd name="connsiteX8" fmla="*/ 2972 w 21600"/>
              <a:gd name="connsiteY8" fmla="*/ 1815 h 21554"/>
              <a:gd name="connsiteX9" fmla="*/ 1532 w 21600"/>
              <a:gd name="connsiteY9" fmla="*/ 1815 h 21554"/>
              <a:gd name="connsiteX10" fmla="*/ 1532 w 21600"/>
              <a:gd name="connsiteY10" fmla="*/ 3675 h 21554"/>
              <a:gd name="connsiteX11" fmla="*/ 0 w 21600"/>
              <a:gd name="connsiteY11" fmla="*/ 3675 h 21554"/>
              <a:gd name="connsiteX12" fmla="*/ 0 w 21600"/>
              <a:gd name="connsiteY12" fmla="*/ 20782 h 21554"/>
              <a:gd name="connsiteX0" fmla="*/ 0 w 21600"/>
              <a:gd name="connsiteY0" fmla="*/ 20782 h 21554"/>
              <a:gd name="connsiteX1" fmla="*/ 18595 w 21600"/>
              <a:gd name="connsiteY1" fmla="*/ 18022 h 21554"/>
              <a:gd name="connsiteX2" fmla="*/ 18595 w 21600"/>
              <a:gd name="connsiteY2" fmla="*/ 3675 h 21554"/>
              <a:gd name="connsiteX3" fmla="*/ 0 w 21600"/>
              <a:gd name="connsiteY3" fmla="*/ 3675 h 21554"/>
              <a:gd name="connsiteX4" fmla="*/ 0 w 21600"/>
              <a:gd name="connsiteY4" fmla="*/ 20782 h 21554"/>
              <a:gd name="connsiteX5" fmla="*/ 1532 w 21600"/>
              <a:gd name="connsiteY5" fmla="*/ 3675 h 21554"/>
              <a:gd name="connsiteX6" fmla="*/ 1532 w 21600"/>
              <a:gd name="connsiteY6" fmla="*/ 1815 h 21554"/>
              <a:gd name="connsiteX7" fmla="*/ 20000 w 21600"/>
              <a:gd name="connsiteY7" fmla="*/ 1815 h 21554"/>
              <a:gd name="connsiteX8" fmla="*/ 20000 w 21600"/>
              <a:gd name="connsiteY8" fmla="*/ 16252 h 21554"/>
              <a:gd name="connsiteX9" fmla="*/ 18595 w 21600"/>
              <a:gd name="connsiteY9" fmla="*/ 16352 h 21554"/>
              <a:gd name="connsiteX10" fmla="*/ 18595 w 21600"/>
              <a:gd name="connsiteY10" fmla="*/ 3675 h 21554"/>
              <a:gd name="connsiteX11" fmla="*/ 1532 w 21600"/>
              <a:gd name="connsiteY11" fmla="*/ 3675 h 21554"/>
              <a:gd name="connsiteX12" fmla="*/ 2972 w 21600"/>
              <a:gd name="connsiteY12" fmla="*/ 1815 h 21554"/>
              <a:gd name="connsiteX13" fmla="*/ 2972 w 21600"/>
              <a:gd name="connsiteY13" fmla="*/ 0 h 21554"/>
              <a:gd name="connsiteX14" fmla="*/ 21600 w 21600"/>
              <a:gd name="connsiteY14" fmla="*/ 0 h 21554"/>
              <a:gd name="connsiteX15" fmla="*/ 21600 w 21600"/>
              <a:gd name="connsiteY15" fmla="*/ 14392 h 21554"/>
              <a:gd name="connsiteX16" fmla="*/ 20000 w 21600"/>
              <a:gd name="connsiteY16" fmla="*/ 14467 h 21554"/>
              <a:gd name="connsiteX17" fmla="*/ 20000 w 21600"/>
              <a:gd name="connsiteY17" fmla="*/ 1815 h 21554"/>
              <a:gd name="connsiteX18" fmla="*/ 2972 w 21600"/>
              <a:gd name="connsiteY18" fmla="*/ 1815 h 21554"/>
              <a:gd name="connsiteX0" fmla="*/ 0 w 21600"/>
              <a:gd name="connsiteY0" fmla="*/ 3675 h 21554"/>
              <a:gd name="connsiteX1" fmla="*/ 18595 w 21600"/>
              <a:gd name="connsiteY1" fmla="*/ 3675 h 21554"/>
              <a:gd name="connsiteX2" fmla="*/ 18595 w 21600"/>
              <a:gd name="connsiteY2" fmla="*/ 18022 h 21554"/>
              <a:gd name="connsiteX3" fmla="*/ 0 w 21600"/>
              <a:gd name="connsiteY3" fmla="*/ 20782 h 21554"/>
              <a:gd name="connsiteX4" fmla="*/ 0 w 21600"/>
              <a:gd name="connsiteY4" fmla="*/ 3675 h 21554"/>
              <a:gd name="connsiteX5" fmla="*/ 1532 w 21600"/>
              <a:gd name="connsiteY5" fmla="*/ 3675 h 21554"/>
              <a:gd name="connsiteX6" fmla="*/ 1532 w 21600"/>
              <a:gd name="connsiteY6" fmla="*/ 1815 h 21554"/>
              <a:gd name="connsiteX7" fmla="*/ 20000 w 21600"/>
              <a:gd name="connsiteY7" fmla="*/ 1815 h 21554"/>
              <a:gd name="connsiteX8" fmla="*/ 20000 w 21600"/>
              <a:gd name="connsiteY8" fmla="*/ 16252 h 21554"/>
              <a:gd name="connsiteX9" fmla="*/ 18595 w 21600"/>
              <a:gd name="connsiteY9" fmla="*/ 16352 h 21554"/>
              <a:gd name="connsiteX10" fmla="*/ 2972 w 21600"/>
              <a:gd name="connsiteY10" fmla="*/ 1815 h 21554"/>
              <a:gd name="connsiteX11" fmla="*/ 2972 w 21600"/>
              <a:gd name="connsiteY11" fmla="*/ 0 h 21554"/>
              <a:gd name="connsiteX12" fmla="*/ 21600 w 21600"/>
              <a:gd name="connsiteY12" fmla="*/ 0 h 21554"/>
              <a:gd name="connsiteX13" fmla="*/ 21600 w 21600"/>
              <a:gd name="connsiteY13" fmla="*/ 14392 h 21554"/>
              <a:gd name="connsiteX14" fmla="*/ 20000 w 21600"/>
              <a:gd name="connsiteY14" fmla="*/ 14467 h 21554"/>
              <a:gd name="connsiteX0" fmla="*/ 0 w 21600"/>
              <a:gd name="connsiteY0" fmla="*/ 20782 h 21554"/>
              <a:gd name="connsiteX1" fmla="*/ 18595 w 21600"/>
              <a:gd name="connsiteY1" fmla="*/ 18022 h 21554"/>
              <a:gd name="connsiteX2" fmla="*/ 18662 w 21600"/>
              <a:gd name="connsiteY2" fmla="*/ 17462 h 21554"/>
              <a:gd name="connsiteX3" fmla="*/ 20033 w 21600"/>
              <a:gd name="connsiteY3" fmla="*/ 17482 h 21554"/>
              <a:gd name="connsiteX4" fmla="*/ 20000 w 21600"/>
              <a:gd name="connsiteY4" fmla="*/ 14467 h 21554"/>
              <a:gd name="connsiteX5" fmla="*/ 21600 w 21600"/>
              <a:gd name="connsiteY5" fmla="*/ 14392 h 21554"/>
              <a:gd name="connsiteX6" fmla="*/ 21600 w 21600"/>
              <a:gd name="connsiteY6" fmla="*/ 0 h 21554"/>
              <a:gd name="connsiteX7" fmla="*/ 2972 w 21600"/>
              <a:gd name="connsiteY7" fmla="*/ 0 h 21554"/>
              <a:gd name="connsiteX8" fmla="*/ 2972 w 21600"/>
              <a:gd name="connsiteY8" fmla="*/ 1815 h 21554"/>
              <a:gd name="connsiteX9" fmla="*/ 1532 w 21600"/>
              <a:gd name="connsiteY9" fmla="*/ 1815 h 21554"/>
              <a:gd name="connsiteX10" fmla="*/ 1532 w 21600"/>
              <a:gd name="connsiteY10" fmla="*/ 3675 h 21554"/>
              <a:gd name="connsiteX11" fmla="*/ 0 w 21600"/>
              <a:gd name="connsiteY11" fmla="*/ 3675 h 21554"/>
              <a:gd name="connsiteX12" fmla="*/ 0 w 21600"/>
              <a:gd name="connsiteY12" fmla="*/ 20782 h 21554"/>
              <a:gd name="connsiteX0" fmla="*/ 0 w 21600"/>
              <a:gd name="connsiteY0" fmla="*/ 20782 h 21554"/>
              <a:gd name="connsiteX1" fmla="*/ 18595 w 21600"/>
              <a:gd name="connsiteY1" fmla="*/ 18022 h 21554"/>
              <a:gd name="connsiteX2" fmla="*/ 18595 w 21600"/>
              <a:gd name="connsiteY2" fmla="*/ 3675 h 21554"/>
              <a:gd name="connsiteX3" fmla="*/ 0 w 21600"/>
              <a:gd name="connsiteY3" fmla="*/ 3675 h 21554"/>
              <a:gd name="connsiteX4" fmla="*/ 0 w 21600"/>
              <a:gd name="connsiteY4" fmla="*/ 20782 h 21554"/>
              <a:gd name="connsiteX5" fmla="*/ 1532 w 21600"/>
              <a:gd name="connsiteY5" fmla="*/ 3675 h 21554"/>
              <a:gd name="connsiteX6" fmla="*/ 1532 w 21600"/>
              <a:gd name="connsiteY6" fmla="*/ 1815 h 21554"/>
              <a:gd name="connsiteX7" fmla="*/ 20000 w 21600"/>
              <a:gd name="connsiteY7" fmla="*/ 1815 h 21554"/>
              <a:gd name="connsiteX8" fmla="*/ 20000 w 21600"/>
              <a:gd name="connsiteY8" fmla="*/ 16252 h 21554"/>
              <a:gd name="connsiteX9" fmla="*/ 18595 w 21600"/>
              <a:gd name="connsiteY9" fmla="*/ 16352 h 21554"/>
              <a:gd name="connsiteX10" fmla="*/ 18595 w 21600"/>
              <a:gd name="connsiteY10" fmla="*/ 3675 h 21554"/>
              <a:gd name="connsiteX11" fmla="*/ 1532 w 21600"/>
              <a:gd name="connsiteY11" fmla="*/ 3675 h 21554"/>
              <a:gd name="connsiteX12" fmla="*/ 2972 w 21600"/>
              <a:gd name="connsiteY12" fmla="*/ 1815 h 21554"/>
              <a:gd name="connsiteX13" fmla="*/ 2972 w 21600"/>
              <a:gd name="connsiteY13" fmla="*/ 0 h 21554"/>
              <a:gd name="connsiteX14" fmla="*/ 21600 w 21600"/>
              <a:gd name="connsiteY14" fmla="*/ 0 h 21554"/>
              <a:gd name="connsiteX15" fmla="*/ 21600 w 21600"/>
              <a:gd name="connsiteY15" fmla="*/ 14392 h 21554"/>
              <a:gd name="connsiteX16" fmla="*/ 20000 w 21600"/>
              <a:gd name="connsiteY16" fmla="*/ 14467 h 21554"/>
              <a:gd name="connsiteX17" fmla="*/ 20000 w 21600"/>
              <a:gd name="connsiteY17" fmla="*/ 1815 h 21554"/>
              <a:gd name="connsiteX18" fmla="*/ 2972 w 21600"/>
              <a:gd name="connsiteY18" fmla="*/ 1815 h 21554"/>
              <a:gd name="connsiteX0" fmla="*/ 0 w 21600"/>
              <a:gd name="connsiteY0" fmla="*/ 3675 h 21554"/>
              <a:gd name="connsiteX1" fmla="*/ 18595 w 21600"/>
              <a:gd name="connsiteY1" fmla="*/ 3675 h 21554"/>
              <a:gd name="connsiteX2" fmla="*/ 18595 w 21600"/>
              <a:gd name="connsiteY2" fmla="*/ 18022 h 21554"/>
              <a:gd name="connsiteX3" fmla="*/ 0 w 21600"/>
              <a:gd name="connsiteY3" fmla="*/ 20782 h 21554"/>
              <a:gd name="connsiteX4" fmla="*/ 0 w 21600"/>
              <a:gd name="connsiteY4" fmla="*/ 3675 h 21554"/>
              <a:gd name="connsiteX5" fmla="*/ 1532 w 21600"/>
              <a:gd name="connsiteY5" fmla="*/ 3675 h 21554"/>
              <a:gd name="connsiteX6" fmla="*/ 1532 w 21600"/>
              <a:gd name="connsiteY6" fmla="*/ 1815 h 21554"/>
              <a:gd name="connsiteX7" fmla="*/ 20000 w 21600"/>
              <a:gd name="connsiteY7" fmla="*/ 1815 h 21554"/>
              <a:gd name="connsiteX8" fmla="*/ 20000 w 21600"/>
              <a:gd name="connsiteY8" fmla="*/ 16252 h 21554"/>
              <a:gd name="connsiteX9" fmla="*/ 18595 w 21600"/>
              <a:gd name="connsiteY9" fmla="*/ 16352 h 21554"/>
              <a:gd name="connsiteX10" fmla="*/ 2972 w 21600"/>
              <a:gd name="connsiteY10" fmla="*/ 1815 h 21554"/>
              <a:gd name="connsiteX11" fmla="*/ 2972 w 21600"/>
              <a:gd name="connsiteY11" fmla="*/ 0 h 21554"/>
              <a:gd name="connsiteX12" fmla="*/ 21600 w 21600"/>
              <a:gd name="connsiteY12" fmla="*/ 0 h 21554"/>
              <a:gd name="connsiteX13" fmla="*/ 21600 w 21600"/>
              <a:gd name="connsiteY13" fmla="*/ 14392 h 21554"/>
              <a:gd name="connsiteX14" fmla="*/ 20000 w 21600"/>
              <a:gd name="connsiteY14" fmla="*/ 14467 h 21554"/>
              <a:gd name="connsiteX0" fmla="*/ 0 w 21600"/>
              <a:gd name="connsiteY0" fmla="*/ 20782 h 21554"/>
              <a:gd name="connsiteX1" fmla="*/ 18595 w 21600"/>
              <a:gd name="connsiteY1" fmla="*/ 18022 h 21554"/>
              <a:gd name="connsiteX2" fmla="*/ 18662 w 21600"/>
              <a:gd name="connsiteY2" fmla="*/ 17462 h 21554"/>
              <a:gd name="connsiteX3" fmla="*/ 20033 w 21600"/>
              <a:gd name="connsiteY3" fmla="*/ 17482 h 21554"/>
              <a:gd name="connsiteX4" fmla="*/ 20000 w 21600"/>
              <a:gd name="connsiteY4" fmla="*/ 14467 h 21554"/>
              <a:gd name="connsiteX5" fmla="*/ 21600 w 21600"/>
              <a:gd name="connsiteY5" fmla="*/ 14392 h 21554"/>
              <a:gd name="connsiteX6" fmla="*/ 21600 w 21600"/>
              <a:gd name="connsiteY6" fmla="*/ 0 h 21554"/>
              <a:gd name="connsiteX7" fmla="*/ 2972 w 21600"/>
              <a:gd name="connsiteY7" fmla="*/ 0 h 21554"/>
              <a:gd name="connsiteX8" fmla="*/ 2972 w 21600"/>
              <a:gd name="connsiteY8" fmla="*/ 1815 h 21554"/>
              <a:gd name="connsiteX9" fmla="*/ 1532 w 21600"/>
              <a:gd name="connsiteY9" fmla="*/ 1815 h 21554"/>
              <a:gd name="connsiteX10" fmla="*/ 1532 w 21600"/>
              <a:gd name="connsiteY10" fmla="*/ 3675 h 21554"/>
              <a:gd name="connsiteX11" fmla="*/ 0 w 21600"/>
              <a:gd name="connsiteY11" fmla="*/ 3675 h 21554"/>
              <a:gd name="connsiteX12" fmla="*/ 0 w 21600"/>
              <a:gd name="connsiteY12" fmla="*/ 20782 h 21554"/>
              <a:gd name="connsiteX0" fmla="*/ 0 w 21600"/>
              <a:gd name="connsiteY0" fmla="*/ 20782 h 21690"/>
              <a:gd name="connsiteX1" fmla="*/ 18595 w 21600"/>
              <a:gd name="connsiteY1" fmla="*/ 18022 h 21690"/>
              <a:gd name="connsiteX2" fmla="*/ 18595 w 21600"/>
              <a:gd name="connsiteY2" fmla="*/ 3675 h 21690"/>
              <a:gd name="connsiteX3" fmla="*/ 0 w 21600"/>
              <a:gd name="connsiteY3" fmla="*/ 3675 h 21690"/>
              <a:gd name="connsiteX4" fmla="*/ 0 w 21600"/>
              <a:gd name="connsiteY4" fmla="*/ 20782 h 21690"/>
              <a:gd name="connsiteX5" fmla="*/ 1532 w 21600"/>
              <a:gd name="connsiteY5" fmla="*/ 3675 h 21690"/>
              <a:gd name="connsiteX6" fmla="*/ 1532 w 21600"/>
              <a:gd name="connsiteY6" fmla="*/ 1815 h 21690"/>
              <a:gd name="connsiteX7" fmla="*/ 20000 w 21600"/>
              <a:gd name="connsiteY7" fmla="*/ 1815 h 21690"/>
              <a:gd name="connsiteX8" fmla="*/ 20000 w 21600"/>
              <a:gd name="connsiteY8" fmla="*/ 16252 h 21690"/>
              <a:gd name="connsiteX9" fmla="*/ 18595 w 21600"/>
              <a:gd name="connsiteY9" fmla="*/ 16352 h 21690"/>
              <a:gd name="connsiteX10" fmla="*/ 18595 w 21600"/>
              <a:gd name="connsiteY10" fmla="*/ 3675 h 21690"/>
              <a:gd name="connsiteX11" fmla="*/ 1532 w 21600"/>
              <a:gd name="connsiteY11" fmla="*/ 3675 h 21690"/>
              <a:gd name="connsiteX12" fmla="*/ 2972 w 21600"/>
              <a:gd name="connsiteY12" fmla="*/ 1815 h 21690"/>
              <a:gd name="connsiteX13" fmla="*/ 2972 w 21600"/>
              <a:gd name="connsiteY13" fmla="*/ 0 h 21690"/>
              <a:gd name="connsiteX14" fmla="*/ 21600 w 21600"/>
              <a:gd name="connsiteY14" fmla="*/ 0 h 21690"/>
              <a:gd name="connsiteX15" fmla="*/ 21600 w 21600"/>
              <a:gd name="connsiteY15" fmla="*/ 14392 h 21690"/>
              <a:gd name="connsiteX16" fmla="*/ 20000 w 21600"/>
              <a:gd name="connsiteY16" fmla="*/ 14467 h 21690"/>
              <a:gd name="connsiteX17" fmla="*/ 20000 w 21600"/>
              <a:gd name="connsiteY17" fmla="*/ 1815 h 21690"/>
              <a:gd name="connsiteX18" fmla="*/ 2972 w 21600"/>
              <a:gd name="connsiteY18" fmla="*/ 1815 h 21690"/>
              <a:gd name="connsiteX0" fmla="*/ 0 w 21600"/>
              <a:gd name="connsiteY0" fmla="*/ 3675 h 21690"/>
              <a:gd name="connsiteX1" fmla="*/ 18595 w 21600"/>
              <a:gd name="connsiteY1" fmla="*/ 3675 h 21690"/>
              <a:gd name="connsiteX2" fmla="*/ 18595 w 21600"/>
              <a:gd name="connsiteY2" fmla="*/ 18022 h 21690"/>
              <a:gd name="connsiteX3" fmla="*/ 0 w 21600"/>
              <a:gd name="connsiteY3" fmla="*/ 20782 h 21690"/>
              <a:gd name="connsiteX4" fmla="*/ 0 w 21600"/>
              <a:gd name="connsiteY4" fmla="*/ 3675 h 21690"/>
              <a:gd name="connsiteX5" fmla="*/ 1532 w 21600"/>
              <a:gd name="connsiteY5" fmla="*/ 3675 h 21690"/>
              <a:gd name="connsiteX6" fmla="*/ 1532 w 21600"/>
              <a:gd name="connsiteY6" fmla="*/ 1815 h 21690"/>
              <a:gd name="connsiteX7" fmla="*/ 20000 w 21600"/>
              <a:gd name="connsiteY7" fmla="*/ 1815 h 21690"/>
              <a:gd name="connsiteX8" fmla="*/ 20000 w 21600"/>
              <a:gd name="connsiteY8" fmla="*/ 16252 h 21690"/>
              <a:gd name="connsiteX9" fmla="*/ 18595 w 21600"/>
              <a:gd name="connsiteY9" fmla="*/ 16352 h 21690"/>
              <a:gd name="connsiteX10" fmla="*/ 2972 w 21600"/>
              <a:gd name="connsiteY10" fmla="*/ 1815 h 21690"/>
              <a:gd name="connsiteX11" fmla="*/ 2972 w 21600"/>
              <a:gd name="connsiteY11" fmla="*/ 0 h 21690"/>
              <a:gd name="connsiteX12" fmla="*/ 21600 w 21600"/>
              <a:gd name="connsiteY12" fmla="*/ 0 h 21690"/>
              <a:gd name="connsiteX13" fmla="*/ 21600 w 21600"/>
              <a:gd name="connsiteY13" fmla="*/ 14392 h 21690"/>
              <a:gd name="connsiteX14" fmla="*/ 20000 w 21600"/>
              <a:gd name="connsiteY14" fmla="*/ 14467 h 21690"/>
              <a:gd name="connsiteX0" fmla="*/ 0 w 21600"/>
              <a:gd name="connsiteY0" fmla="*/ 20782 h 21690"/>
              <a:gd name="connsiteX1" fmla="*/ 18395 w 21600"/>
              <a:gd name="connsiteY1" fmla="*/ 19132 h 21690"/>
              <a:gd name="connsiteX2" fmla="*/ 18662 w 21600"/>
              <a:gd name="connsiteY2" fmla="*/ 17462 h 21690"/>
              <a:gd name="connsiteX3" fmla="*/ 20033 w 21600"/>
              <a:gd name="connsiteY3" fmla="*/ 17482 h 21690"/>
              <a:gd name="connsiteX4" fmla="*/ 20000 w 21600"/>
              <a:gd name="connsiteY4" fmla="*/ 14467 h 21690"/>
              <a:gd name="connsiteX5" fmla="*/ 21600 w 21600"/>
              <a:gd name="connsiteY5" fmla="*/ 14392 h 21690"/>
              <a:gd name="connsiteX6" fmla="*/ 21600 w 21600"/>
              <a:gd name="connsiteY6" fmla="*/ 0 h 21690"/>
              <a:gd name="connsiteX7" fmla="*/ 2972 w 21600"/>
              <a:gd name="connsiteY7" fmla="*/ 0 h 21690"/>
              <a:gd name="connsiteX8" fmla="*/ 2972 w 21600"/>
              <a:gd name="connsiteY8" fmla="*/ 1815 h 21690"/>
              <a:gd name="connsiteX9" fmla="*/ 1532 w 21600"/>
              <a:gd name="connsiteY9" fmla="*/ 1815 h 21690"/>
              <a:gd name="connsiteX10" fmla="*/ 1532 w 21600"/>
              <a:gd name="connsiteY10" fmla="*/ 3675 h 21690"/>
              <a:gd name="connsiteX11" fmla="*/ 0 w 21600"/>
              <a:gd name="connsiteY11" fmla="*/ 3675 h 21690"/>
              <a:gd name="connsiteX12" fmla="*/ 0 w 21600"/>
              <a:gd name="connsiteY12" fmla="*/ 20782 h 21690"/>
              <a:gd name="connsiteX0" fmla="*/ 0 w 21600"/>
              <a:gd name="connsiteY0" fmla="*/ 20782 h 21663"/>
              <a:gd name="connsiteX1" fmla="*/ 18595 w 21600"/>
              <a:gd name="connsiteY1" fmla="*/ 18022 h 21663"/>
              <a:gd name="connsiteX2" fmla="*/ 18595 w 21600"/>
              <a:gd name="connsiteY2" fmla="*/ 3675 h 21663"/>
              <a:gd name="connsiteX3" fmla="*/ 0 w 21600"/>
              <a:gd name="connsiteY3" fmla="*/ 3675 h 21663"/>
              <a:gd name="connsiteX4" fmla="*/ 0 w 21600"/>
              <a:gd name="connsiteY4" fmla="*/ 20782 h 21663"/>
              <a:gd name="connsiteX5" fmla="*/ 1532 w 21600"/>
              <a:gd name="connsiteY5" fmla="*/ 3675 h 21663"/>
              <a:gd name="connsiteX6" fmla="*/ 1532 w 21600"/>
              <a:gd name="connsiteY6" fmla="*/ 1815 h 21663"/>
              <a:gd name="connsiteX7" fmla="*/ 20000 w 21600"/>
              <a:gd name="connsiteY7" fmla="*/ 1815 h 21663"/>
              <a:gd name="connsiteX8" fmla="*/ 20000 w 21600"/>
              <a:gd name="connsiteY8" fmla="*/ 16252 h 21663"/>
              <a:gd name="connsiteX9" fmla="*/ 18595 w 21600"/>
              <a:gd name="connsiteY9" fmla="*/ 16352 h 21663"/>
              <a:gd name="connsiteX10" fmla="*/ 18595 w 21600"/>
              <a:gd name="connsiteY10" fmla="*/ 3675 h 21663"/>
              <a:gd name="connsiteX11" fmla="*/ 1532 w 21600"/>
              <a:gd name="connsiteY11" fmla="*/ 3675 h 21663"/>
              <a:gd name="connsiteX12" fmla="*/ 2972 w 21600"/>
              <a:gd name="connsiteY12" fmla="*/ 1815 h 21663"/>
              <a:gd name="connsiteX13" fmla="*/ 2972 w 21600"/>
              <a:gd name="connsiteY13" fmla="*/ 0 h 21663"/>
              <a:gd name="connsiteX14" fmla="*/ 21600 w 21600"/>
              <a:gd name="connsiteY14" fmla="*/ 0 h 21663"/>
              <a:gd name="connsiteX15" fmla="*/ 21600 w 21600"/>
              <a:gd name="connsiteY15" fmla="*/ 14392 h 21663"/>
              <a:gd name="connsiteX16" fmla="*/ 20000 w 21600"/>
              <a:gd name="connsiteY16" fmla="*/ 14467 h 21663"/>
              <a:gd name="connsiteX17" fmla="*/ 20000 w 21600"/>
              <a:gd name="connsiteY17" fmla="*/ 1815 h 21663"/>
              <a:gd name="connsiteX18" fmla="*/ 2972 w 21600"/>
              <a:gd name="connsiteY18" fmla="*/ 1815 h 21663"/>
              <a:gd name="connsiteX0" fmla="*/ 0 w 21600"/>
              <a:gd name="connsiteY0" fmla="*/ 3675 h 21663"/>
              <a:gd name="connsiteX1" fmla="*/ 18595 w 21600"/>
              <a:gd name="connsiteY1" fmla="*/ 3675 h 21663"/>
              <a:gd name="connsiteX2" fmla="*/ 18595 w 21600"/>
              <a:gd name="connsiteY2" fmla="*/ 18022 h 21663"/>
              <a:gd name="connsiteX3" fmla="*/ 0 w 21600"/>
              <a:gd name="connsiteY3" fmla="*/ 20782 h 21663"/>
              <a:gd name="connsiteX4" fmla="*/ 0 w 21600"/>
              <a:gd name="connsiteY4" fmla="*/ 3675 h 21663"/>
              <a:gd name="connsiteX5" fmla="*/ 1532 w 21600"/>
              <a:gd name="connsiteY5" fmla="*/ 3675 h 21663"/>
              <a:gd name="connsiteX6" fmla="*/ 1532 w 21600"/>
              <a:gd name="connsiteY6" fmla="*/ 1815 h 21663"/>
              <a:gd name="connsiteX7" fmla="*/ 20000 w 21600"/>
              <a:gd name="connsiteY7" fmla="*/ 1815 h 21663"/>
              <a:gd name="connsiteX8" fmla="*/ 20000 w 21600"/>
              <a:gd name="connsiteY8" fmla="*/ 16252 h 21663"/>
              <a:gd name="connsiteX9" fmla="*/ 18595 w 21600"/>
              <a:gd name="connsiteY9" fmla="*/ 16352 h 21663"/>
              <a:gd name="connsiteX10" fmla="*/ 2972 w 21600"/>
              <a:gd name="connsiteY10" fmla="*/ 1815 h 21663"/>
              <a:gd name="connsiteX11" fmla="*/ 2972 w 21600"/>
              <a:gd name="connsiteY11" fmla="*/ 0 h 21663"/>
              <a:gd name="connsiteX12" fmla="*/ 21600 w 21600"/>
              <a:gd name="connsiteY12" fmla="*/ 0 h 21663"/>
              <a:gd name="connsiteX13" fmla="*/ 21600 w 21600"/>
              <a:gd name="connsiteY13" fmla="*/ 14392 h 21663"/>
              <a:gd name="connsiteX14" fmla="*/ 20000 w 21600"/>
              <a:gd name="connsiteY14" fmla="*/ 14467 h 21663"/>
              <a:gd name="connsiteX0" fmla="*/ 0 w 21600"/>
              <a:gd name="connsiteY0" fmla="*/ 20782 h 21663"/>
              <a:gd name="connsiteX1" fmla="*/ 18395 w 21600"/>
              <a:gd name="connsiteY1" fmla="*/ 19132 h 21663"/>
              <a:gd name="connsiteX2" fmla="*/ 18662 w 21600"/>
              <a:gd name="connsiteY2" fmla="*/ 17462 h 21663"/>
              <a:gd name="connsiteX3" fmla="*/ 20033 w 21600"/>
              <a:gd name="connsiteY3" fmla="*/ 17482 h 21663"/>
              <a:gd name="connsiteX4" fmla="*/ 20000 w 21600"/>
              <a:gd name="connsiteY4" fmla="*/ 14467 h 21663"/>
              <a:gd name="connsiteX5" fmla="*/ 21600 w 21600"/>
              <a:gd name="connsiteY5" fmla="*/ 14392 h 21663"/>
              <a:gd name="connsiteX6" fmla="*/ 21600 w 21600"/>
              <a:gd name="connsiteY6" fmla="*/ 0 h 21663"/>
              <a:gd name="connsiteX7" fmla="*/ 2972 w 21600"/>
              <a:gd name="connsiteY7" fmla="*/ 0 h 21663"/>
              <a:gd name="connsiteX8" fmla="*/ 2972 w 21600"/>
              <a:gd name="connsiteY8" fmla="*/ 1815 h 21663"/>
              <a:gd name="connsiteX9" fmla="*/ 1532 w 21600"/>
              <a:gd name="connsiteY9" fmla="*/ 1815 h 21663"/>
              <a:gd name="connsiteX10" fmla="*/ 1532 w 21600"/>
              <a:gd name="connsiteY10" fmla="*/ 3675 h 21663"/>
              <a:gd name="connsiteX11" fmla="*/ 0 w 21600"/>
              <a:gd name="connsiteY11" fmla="*/ 3675 h 21663"/>
              <a:gd name="connsiteX12" fmla="*/ 0 w 21600"/>
              <a:gd name="connsiteY12" fmla="*/ 20782 h 2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00" h="21663" stroke="0" extrusionOk="0">
                <a:moveTo>
                  <a:pt x="0" y="20782"/>
                </a:moveTo>
                <a:cubicBezTo>
                  <a:pt x="9298" y="23542"/>
                  <a:pt x="9298" y="18022"/>
                  <a:pt x="18595" y="18022"/>
                </a:cubicBezTo>
                <a:lnTo>
                  <a:pt x="18595" y="3675"/>
                </a:lnTo>
                <a:lnTo>
                  <a:pt x="0" y="3675"/>
                </a:lnTo>
                <a:lnTo>
                  <a:pt x="0" y="20782"/>
                </a:lnTo>
                <a:close/>
                <a:moveTo>
                  <a:pt x="1532" y="3675"/>
                </a:moveTo>
                <a:lnTo>
                  <a:pt x="1532" y="1815"/>
                </a:lnTo>
                <a:lnTo>
                  <a:pt x="20000" y="1815"/>
                </a:lnTo>
                <a:lnTo>
                  <a:pt x="20000" y="16252"/>
                </a:lnTo>
                <a:cubicBezTo>
                  <a:pt x="19298" y="16252"/>
                  <a:pt x="18595" y="16352"/>
                  <a:pt x="18595" y="16352"/>
                </a:cubicBezTo>
                <a:lnTo>
                  <a:pt x="18595" y="3675"/>
                </a:lnTo>
                <a:lnTo>
                  <a:pt x="1532" y="3675"/>
                </a:lnTo>
                <a:close/>
                <a:moveTo>
                  <a:pt x="2972" y="1815"/>
                </a:moveTo>
                <a:lnTo>
                  <a:pt x="2972" y="0"/>
                </a:lnTo>
                <a:lnTo>
                  <a:pt x="21600" y="0"/>
                </a:lnTo>
                <a:lnTo>
                  <a:pt x="21600" y="14392"/>
                </a:lnTo>
                <a:cubicBezTo>
                  <a:pt x="20800" y="14392"/>
                  <a:pt x="20000" y="14467"/>
                  <a:pt x="20000" y="14467"/>
                </a:cubicBezTo>
                <a:lnTo>
                  <a:pt x="20000" y="1815"/>
                </a:lnTo>
                <a:lnTo>
                  <a:pt x="2972" y="1815"/>
                </a:lnTo>
                <a:close/>
              </a:path>
              <a:path w="21600" h="21663" fill="none" extrusionOk="0">
                <a:moveTo>
                  <a:pt x="0" y="3675"/>
                </a:moveTo>
                <a:lnTo>
                  <a:pt x="18595" y="3675"/>
                </a:lnTo>
                <a:lnTo>
                  <a:pt x="18595" y="18022"/>
                </a:lnTo>
                <a:cubicBezTo>
                  <a:pt x="9298" y="18022"/>
                  <a:pt x="9298" y="23542"/>
                  <a:pt x="0" y="20782"/>
                </a:cubicBezTo>
                <a:lnTo>
                  <a:pt x="0" y="3675"/>
                </a:lnTo>
                <a:close/>
                <a:moveTo>
                  <a:pt x="1532" y="3675"/>
                </a:moveTo>
                <a:lnTo>
                  <a:pt x="1532" y="1815"/>
                </a:lnTo>
                <a:lnTo>
                  <a:pt x="20000" y="1815"/>
                </a:lnTo>
                <a:lnTo>
                  <a:pt x="20000" y="16252"/>
                </a:lnTo>
                <a:cubicBezTo>
                  <a:pt x="19298" y="16252"/>
                  <a:pt x="18595" y="16352"/>
                  <a:pt x="18595" y="16352"/>
                </a:cubicBezTo>
                <a:moveTo>
                  <a:pt x="2972" y="1815"/>
                </a:moveTo>
                <a:lnTo>
                  <a:pt x="2972" y="0"/>
                </a:lnTo>
                <a:lnTo>
                  <a:pt x="21600" y="0"/>
                </a:lnTo>
                <a:lnTo>
                  <a:pt x="21600" y="14392"/>
                </a:lnTo>
                <a:cubicBezTo>
                  <a:pt x="20800" y="14392"/>
                  <a:pt x="20000" y="14467"/>
                  <a:pt x="20000" y="14467"/>
                </a:cubicBezTo>
              </a:path>
              <a:path w="21600" h="21663" fill="none" stroke="0">
                <a:moveTo>
                  <a:pt x="0" y="20782"/>
                </a:moveTo>
                <a:cubicBezTo>
                  <a:pt x="9298" y="23542"/>
                  <a:pt x="10000" y="18922"/>
                  <a:pt x="18395" y="19132"/>
                </a:cubicBezTo>
                <a:cubicBezTo>
                  <a:pt x="18417" y="18945"/>
                  <a:pt x="18640" y="17649"/>
                  <a:pt x="18662" y="17462"/>
                </a:cubicBezTo>
                <a:cubicBezTo>
                  <a:pt x="18662" y="17462"/>
                  <a:pt x="19331" y="17482"/>
                  <a:pt x="20033" y="17482"/>
                </a:cubicBezTo>
                <a:cubicBezTo>
                  <a:pt x="20033" y="16887"/>
                  <a:pt x="20000" y="15062"/>
                  <a:pt x="20000" y="14467"/>
                </a:cubicBezTo>
                <a:cubicBezTo>
                  <a:pt x="20000" y="14467"/>
                  <a:pt x="20800" y="14392"/>
                  <a:pt x="21600" y="14392"/>
                </a:cubicBezTo>
                <a:lnTo>
                  <a:pt x="21600" y="0"/>
                </a:lnTo>
                <a:lnTo>
                  <a:pt x="2972" y="0"/>
                </a:lnTo>
                <a:lnTo>
                  <a:pt x="2972" y="1815"/>
                </a:lnTo>
                <a:lnTo>
                  <a:pt x="1532" y="1815"/>
                </a:lnTo>
                <a:lnTo>
                  <a:pt x="1532" y="3675"/>
                </a:lnTo>
                <a:lnTo>
                  <a:pt x="0" y="3675"/>
                </a:lnTo>
                <a:lnTo>
                  <a:pt x="0" y="20782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988076E-5637-2008-6B8C-0D314EE4912F}"/>
              </a:ext>
            </a:extLst>
          </p:cNvPr>
          <p:cNvSpPr txBox="1">
            <a:spLocks/>
          </p:cNvSpPr>
          <p:nvPr/>
        </p:nvSpPr>
        <p:spPr>
          <a:xfrm>
            <a:off x="-4541" y="-1"/>
            <a:ext cx="216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Introduction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0B777-F429-ABD2-94F3-321F395346D2}"/>
              </a:ext>
            </a:extLst>
          </p:cNvPr>
          <p:cNvSpPr txBox="1">
            <a:spLocks/>
          </p:cNvSpPr>
          <p:nvPr/>
        </p:nvSpPr>
        <p:spPr>
          <a:xfrm>
            <a:off x="2155459" y="0"/>
            <a:ext cx="288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Methodology &amp; Data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4741BC7-D88E-8AC4-F0AD-6561CFCC48C7}"/>
              </a:ext>
            </a:extLst>
          </p:cNvPr>
          <p:cNvSpPr txBox="1">
            <a:spLocks/>
          </p:cNvSpPr>
          <p:nvPr/>
        </p:nvSpPr>
        <p:spPr>
          <a:xfrm>
            <a:off x="5035459" y="0"/>
            <a:ext cx="180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Results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AD184C2-E423-C78F-A87A-34B8D60590B2}"/>
              </a:ext>
            </a:extLst>
          </p:cNvPr>
          <p:cNvSpPr txBox="1">
            <a:spLocks/>
          </p:cNvSpPr>
          <p:nvPr/>
        </p:nvSpPr>
        <p:spPr>
          <a:xfrm>
            <a:off x="6835459" y="-3096"/>
            <a:ext cx="2880000" cy="3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/>
              <a:t>Conclusion and Future Works</a:t>
            </a:r>
            <a:endParaRPr lang="en-US" sz="160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440676E-23D1-6338-5ECA-D4D351C71B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3818835"/>
              </p:ext>
            </p:extLst>
          </p:nvPr>
        </p:nvGraphicFramePr>
        <p:xfrm>
          <a:off x="820508" y="1131556"/>
          <a:ext cx="1008921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3C46F8A1-D1DD-33CA-68FB-AAF965970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50" y="1106639"/>
            <a:ext cx="5543550" cy="55435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CEB5633-DCBC-0F1C-DBA0-FFACD8EF5B87}"/>
              </a:ext>
            </a:extLst>
          </p:cNvPr>
          <p:cNvGrpSpPr/>
          <p:nvPr/>
        </p:nvGrpSpPr>
        <p:grpSpPr>
          <a:xfrm>
            <a:off x="0" y="1118768"/>
            <a:ext cx="5943600" cy="5806727"/>
            <a:chOff x="3807525" y="580542"/>
            <a:chExt cx="6515100" cy="580672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DC00CB-54C6-7026-3FB7-A3DBC7780BC1}"/>
                </a:ext>
              </a:extLst>
            </p:cNvPr>
            <p:cNvSpPr/>
            <p:nvPr/>
          </p:nvSpPr>
          <p:spPr>
            <a:xfrm>
              <a:off x="3807525" y="601792"/>
              <a:ext cx="6515100" cy="57854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A map of portugal with green lines&#10;&#10;Description automatically generated">
              <a:extLst>
                <a:ext uri="{FF2B5EF4-FFF2-40B4-BE49-F238E27FC236}">
                  <a16:creationId xmlns:a16="http://schemas.microsoft.com/office/drawing/2014/main" id="{0BCFCD21-4EEF-8565-BA74-E3E937513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281" y="580542"/>
              <a:ext cx="3820074" cy="5785477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93E5025-1FB5-4475-9322-47AC0C8C8288}"/>
              </a:ext>
            </a:extLst>
          </p:cNvPr>
          <p:cNvSpPr txBox="1"/>
          <p:nvPr/>
        </p:nvSpPr>
        <p:spPr>
          <a:xfrm>
            <a:off x="8182642" y="5903892"/>
            <a:ext cx="3609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Pegah Mohammadpour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pegah.mohammadpour@edu.uah.es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53326900-3500-F74B-C74B-7F195892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550223"/>
            <a:ext cx="838199" cy="307777"/>
          </a:xfrm>
        </p:spPr>
        <p:txBody>
          <a:bodyPr/>
          <a:lstStyle/>
          <a:p>
            <a:r>
              <a:rPr lang="pt-PT" dirty="0"/>
              <a:t>14</a:t>
            </a:r>
          </a:p>
        </p:txBody>
      </p:sp>
      <p:pic>
        <p:nvPicPr>
          <p:cNvPr id="20" name="Picture 19" descr="Text&#10;&#10;Description automatically generated with medium confidence">
            <a:extLst>
              <a:ext uri="{FF2B5EF4-FFF2-40B4-BE49-F238E27FC236}">
                <a16:creationId xmlns:a16="http://schemas.microsoft.com/office/drawing/2014/main" id="{77F7FC16-6120-B79E-9828-66F8BC46DC5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71925" y="2338905"/>
            <a:ext cx="1378862" cy="4612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ED772A7-ED11-B365-1D30-5204C9E40A61}"/>
              </a:ext>
            </a:extLst>
          </p:cNvPr>
          <p:cNvSpPr txBox="1"/>
          <p:nvPr/>
        </p:nvSpPr>
        <p:spPr>
          <a:xfrm rot="16200000">
            <a:off x="11044573" y="3793176"/>
            <a:ext cx="1921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SITIG-UAH 2023</a:t>
            </a:r>
          </a:p>
        </p:txBody>
      </p:sp>
    </p:spTree>
    <p:extLst>
      <p:ext uri="{BB962C8B-B14F-4D97-AF65-F5344CB8AC3E}">
        <p14:creationId xmlns:p14="http://schemas.microsoft.com/office/powerpoint/2010/main" val="2450070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701DE58-E543-4E57-BB17-8D684BEED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040C043-002C-4D93-A9C2-0C0429021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1858763-81BB-4396-97E4-4ABAFEC84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F203407-246D-4505-A6F3-ABB60A21F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D5E8D45-6076-4962-A91B-C1F0C2444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5C719B3-D577-4DB8-BC36-1795DB090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FFD4D34-7BAE-47A6-8AE4-04970E88D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61CD3C4-0363-4CCD-BC5E-8E578C2C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5495169-96F9-4149-B50E-60EB96B4A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3C118C9-B75C-4265-92E3-3208BAFD8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7DF8976-A2F3-452B-82F8-49E9CCBA3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2BAA910-7C43-4D19-AF42-31B2DABAC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0D6DFB7-CAC7-43E5-995E-91BCCD26F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3AA653F-2721-4AA6-BB01-C55E14BD0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0BB725D-88BD-44C6-AA42-2CC0CC319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5FF46C8-B9EE-4065-ACA9-7290C159A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85D2C8-5CB4-489F-9147-D1AE59B04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6C4C230-FD52-43AD-876A-074BDB4DA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62AF036-986F-438D-B775-16959119E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CC77BE8-4812-44FD-A6D4-49C5C33CE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Graphic spid="12" grpId="0" uiExpand="1">
        <p:bldSub>
          <a:bldDgm bld="one"/>
        </p:bldSub>
      </p:bldGraphic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4B75B-EE80-9A54-7E05-5B3F27DDFC65}"/>
              </a:ext>
            </a:extLst>
          </p:cNvPr>
          <p:cNvSpPr txBox="1">
            <a:spLocks/>
          </p:cNvSpPr>
          <p:nvPr/>
        </p:nvSpPr>
        <p:spPr>
          <a:xfrm>
            <a:off x="690120" y="4637533"/>
            <a:ext cx="4566707" cy="4597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pegah.mohammadpour@edu.uah.es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F60B70-B4AF-B17C-A443-AA617A18D16C}"/>
              </a:ext>
            </a:extLst>
          </p:cNvPr>
          <p:cNvSpPr txBox="1">
            <a:spLocks/>
          </p:cNvSpPr>
          <p:nvPr/>
        </p:nvSpPr>
        <p:spPr>
          <a:xfrm>
            <a:off x="690120" y="5234048"/>
            <a:ext cx="5199316" cy="965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kern="12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This work is financed by national funds through FCT - Foundation for Science and Technology, under grant agreement 2021.05971.BD attributed to the 1st author. </a:t>
            </a:r>
            <a:endParaRPr lang="en-US" sz="17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" name="Picture 2" descr="logo-fct - IUS ILLUMINATUM">
            <a:extLst>
              <a:ext uri="{FF2B5EF4-FFF2-40B4-BE49-F238E27FC236}">
                <a16:creationId xmlns:a16="http://schemas.microsoft.com/office/drawing/2014/main" id="{C0FC886E-429E-0ABB-29A6-5F08393DF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3209" y="3607314"/>
            <a:ext cx="2675783" cy="89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8AA6E70-DB5A-0103-DF77-5964B8983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5297" y="2227280"/>
            <a:ext cx="3187174" cy="120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2C1DB74E-0C90-AC0D-90F0-5AE86A4AC8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69" y="653557"/>
            <a:ext cx="3597149" cy="120340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54475ED-1B71-F7A0-E889-5557119DC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513" y="4687917"/>
            <a:ext cx="2141376" cy="142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0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 override="childStyle">
                                        <p:cTn id="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0B7EA0-8BDA-E119-471A-32A0116C9C05}"/>
              </a:ext>
            </a:extLst>
          </p:cNvPr>
          <p:cNvSpPr/>
          <p:nvPr/>
        </p:nvSpPr>
        <p:spPr>
          <a:xfrm>
            <a:off x="11730710" y="0"/>
            <a:ext cx="461290" cy="6858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EF00EE-342E-ABA0-4D08-7F37AD21F1AB}"/>
              </a:ext>
            </a:extLst>
          </p:cNvPr>
          <p:cNvSpPr/>
          <p:nvPr/>
        </p:nvSpPr>
        <p:spPr>
          <a:xfrm>
            <a:off x="0" y="0"/>
            <a:ext cx="4191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4D2B8D-7B92-9E8A-F1D7-6F7203FEED96}"/>
              </a:ext>
            </a:extLst>
          </p:cNvPr>
          <p:cNvSpPr txBox="1">
            <a:spLocks/>
          </p:cNvSpPr>
          <p:nvPr/>
        </p:nvSpPr>
        <p:spPr>
          <a:xfrm>
            <a:off x="1903276" y="0"/>
            <a:ext cx="6586491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Times" panose="02020603050405020304" pitchFamily="18" charset="0"/>
                <a:cs typeface="Times" panose="02020603050405020304" pitchFamily="18" charset="0"/>
              </a:rPr>
              <a:t>Content</a:t>
            </a:r>
            <a:endParaRPr lang="en-US" sz="5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5" name="TextBox 4">
            <a:extLst>
              <a:ext uri="{FF2B5EF4-FFF2-40B4-BE49-F238E27FC236}">
                <a16:creationId xmlns:a16="http://schemas.microsoft.com/office/drawing/2014/main" id="{C1743410-9331-5BC5-406E-912F48133F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354403"/>
              </p:ext>
            </p:extLst>
          </p:nvPr>
        </p:nvGraphicFramePr>
        <p:xfrm>
          <a:off x="2892098" y="1505845"/>
          <a:ext cx="8374616" cy="4850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B5359A6-0185-5932-9A4B-43CCC5F6460F}"/>
              </a:ext>
            </a:extLst>
          </p:cNvPr>
          <p:cNvSpPr txBox="1"/>
          <p:nvPr/>
        </p:nvSpPr>
        <p:spPr>
          <a:xfrm>
            <a:off x="20" y="6858000"/>
            <a:ext cx="46355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Times" panose="02020603050405020304" pitchFamily="18" charset="0"/>
                <a:cs typeface="Times" panose="02020603050405020304" pitchFamily="18" charset="0"/>
                <a:hlinkClick r:id="rId7" tooltip="https://dread-librarian.deviantart.com/art/Gradient-Series-Orange-5818588"/>
              </a:rPr>
              <a:t>This Photo</a:t>
            </a:r>
            <a:r>
              <a:rPr lang="en-US" sz="900">
                <a:latin typeface="Times" panose="02020603050405020304" pitchFamily="18" charset="0"/>
                <a:cs typeface="Times" panose="02020603050405020304" pitchFamily="18" charset="0"/>
              </a:rPr>
              <a:t> by Unknown Author is licensed under </a:t>
            </a:r>
            <a:r>
              <a:rPr lang="en-US" sz="900">
                <a:latin typeface="Times" panose="02020603050405020304" pitchFamily="18" charset="0"/>
                <a:cs typeface="Times" panose="02020603050405020304" pitchFamily="18" charset="0"/>
                <a:hlinkClick r:id="rId8" tooltip="https://creativecommons.org/licenses/by-sa/3.0/"/>
              </a:rPr>
              <a:t>CC BY-SA</a:t>
            </a:r>
            <a:endParaRPr lang="en-US" sz="9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08B4A1A-0B5C-9267-92B9-EB99FFB3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550223"/>
            <a:ext cx="838199" cy="307777"/>
          </a:xfrm>
        </p:spPr>
        <p:txBody>
          <a:bodyPr/>
          <a:lstStyle/>
          <a:p>
            <a:r>
              <a:rPr lang="pt-PT" dirty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1269D2C9-A63D-4BA6-E320-FA185A6F46A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71925" y="2338905"/>
            <a:ext cx="1378862" cy="461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DC1D3F-ED2E-EE20-1C25-11D4155F522A}"/>
              </a:ext>
            </a:extLst>
          </p:cNvPr>
          <p:cNvSpPr txBox="1"/>
          <p:nvPr/>
        </p:nvSpPr>
        <p:spPr>
          <a:xfrm rot="16200000">
            <a:off x="11044573" y="3793176"/>
            <a:ext cx="1921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SITIG-UAH 2023</a:t>
            </a:r>
          </a:p>
        </p:txBody>
      </p:sp>
    </p:spTree>
    <p:extLst>
      <p:ext uri="{BB962C8B-B14F-4D97-AF65-F5344CB8AC3E}">
        <p14:creationId xmlns:p14="http://schemas.microsoft.com/office/powerpoint/2010/main" val="204286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65EEC4-6938-420B-9085-806F8C12B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1FDD5A-6FBA-41B3-AE70-757580E56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33B61C-3E16-41FB-9CB3-81606E83F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70E76F-B5F3-496A-B7EB-BE928939C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78B5A-D6E7-45F1-9092-EA5397DD1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FA84D2-2C61-49A1-A6D5-1034A2C7E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20D609-FF31-4C92-99AF-266ADC3E9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27909E-1B7C-4730-A535-BD4DC1E93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68D0C3-5EE0-43A8-A5EF-D74ABB295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6DD813-4F37-45A8-A97C-3DFE5C9A9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7627E7-C6B3-4A8E-A82B-D19F472D2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03FB0E-DB94-434A-B9AE-10B719F63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F9EBF0-1A55-438C-9822-3DAC5D460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916903-BDCF-49B6-8EE2-9F39D0126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770C44-0F60-4A3F-81C5-4F395F5F3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07E3506-5E3C-E9E6-6EFF-3506080573ED}"/>
              </a:ext>
            </a:extLst>
          </p:cNvPr>
          <p:cNvSpPr/>
          <p:nvPr/>
        </p:nvSpPr>
        <p:spPr>
          <a:xfrm>
            <a:off x="11730710" y="0"/>
            <a:ext cx="461290" cy="6858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23F21-C663-121D-66F0-5B377FEB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550223"/>
            <a:ext cx="838199" cy="307777"/>
          </a:xfrm>
        </p:spPr>
        <p:txBody>
          <a:bodyPr/>
          <a:lstStyle/>
          <a:p>
            <a:r>
              <a:rPr lang="pt-PT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EFC2969-E5DE-3A19-B253-CB529A957DF8}"/>
              </a:ext>
            </a:extLst>
          </p:cNvPr>
          <p:cNvSpPr txBox="1">
            <a:spLocks/>
          </p:cNvSpPr>
          <p:nvPr/>
        </p:nvSpPr>
        <p:spPr>
          <a:xfrm>
            <a:off x="-4541" y="-1"/>
            <a:ext cx="2160000" cy="3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latin typeface="Times" panose="02020603050405020304" pitchFamily="18" charset="0"/>
                <a:cs typeface="Times" panose="02020603050405020304" pitchFamily="18" charset="0"/>
              </a:rPr>
              <a:t>Introduction</a:t>
            </a:r>
          </a:p>
        </p:txBody>
      </p:sp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08A4B996-C1F1-D51E-E58C-5DBD6379B61A}"/>
              </a:ext>
            </a:extLst>
          </p:cNvPr>
          <p:cNvSpPr txBox="1">
            <a:spLocks/>
          </p:cNvSpPr>
          <p:nvPr/>
        </p:nvSpPr>
        <p:spPr>
          <a:xfrm>
            <a:off x="2155459" y="0"/>
            <a:ext cx="288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latin typeface="Times" panose="02020603050405020304" pitchFamily="18" charset="0"/>
                <a:cs typeface="Times" panose="02020603050405020304" pitchFamily="18" charset="0"/>
              </a:rPr>
              <a:t>Methodology &amp; Data</a:t>
            </a:r>
          </a:p>
        </p:txBody>
      </p:sp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51D3F492-D275-5B09-7C06-12DF481A26CC}"/>
              </a:ext>
            </a:extLst>
          </p:cNvPr>
          <p:cNvSpPr txBox="1">
            <a:spLocks/>
          </p:cNvSpPr>
          <p:nvPr/>
        </p:nvSpPr>
        <p:spPr>
          <a:xfrm>
            <a:off x="5035459" y="0"/>
            <a:ext cx="180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latin typeface="Times" panose="02020603050405020304" pitchFamily="18" charset="0"/>
                <a:cs typeface="Times" panose="02020603050405020304" pitchFamily="18" charset="0"/>
              </a:rPr>
              <a:t>Results</a:t>
            </a:r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D8FC11D4-7847-C418-D308-94C9DEDB0015}"/>
              </a:ext>
            </a:extLst>
          </p:cNvPr>
          <p:cNvSpPr txBox="1">
            <a:spLocks/>
          </p:cNvSpPr>
          <p:nvPr/>
        </p:nvSpPr>
        <p:spPr>
          <a:xfrm>
            <a:off x="6835459" y="-3096"/>
            <a:ext cx="288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>
                <a:latin typeface="Times" panose="02020603050405020304" pitchFamily="18" charset="0"/>
                <a:cs typeface="Times" panose="02020603050405020304" pitchFamily="18" charset="0"/>
              </a:rPr>
              <a:t>Conclusion and Future Works</a:t>
            </a:r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3" name="Picture 32" descr="Text&#10;&#10;Description automatically generated with medium confidence">
            <a:extLst>
              <a:ext uri="{FF2B5EF4-FFF2-40B4-BE49-F238E27FC236}">
                <a16:creationId xmlns:a16="http://schemas.microsoft.com/office/drawing/2014/main" id="{7C6FD4CA-E18B-3389-FDA3-4973ACC38F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71925" y="2338905"/>
            <a:ext cx="1378862" cy="46128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50C6FF9-44BB-7A5D-4A85-8A5685959B9B}"/>
              </a:ext>
            </a:extLst>
          </p:cNvPr>
          <p:cNvSpPr txBox="1"/>
          <p:nvPr/>
        </p:nvSpPr>
        <p:spPr>
          <a:xfrm rot="16200000">
            <a:off x="11044573" y="3793176"/>
            <a:ext cx="1921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SITIG-UAH 2023</a:t>
            </a:r>
          </a:p>
        </p:txBody>
      </p:sp>
      <p:pic>
        <p:nvPicPr>
          <p:cNvPr id="3" name="Picture 2" descr="Fire 06 00215 g001">
            <a:extLst>
              <a:ext uri="{FF2B5EF4-FFF2-40B4-BE49-F238E27FC236}">
                <a16:creationId xmlns:a16="http://schemas.microsoft.com/office/drawing/2014/main" id="{7B4443C1-B8D4-175D-97BC-24BE2CA17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088" y="688341"/>
            <a:ext cx="6908190" cy="454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🔥 Fire Emoji, fire-emoji @ Editable GIFs">
            <a:extLst>
              <a:ext uri="{FF2B5EF4-FFF2-40B4-BE49-F238E27FC236}">
                <a16:creationId xmlns:a16="http://schemas.microsoft.com/office/drawing/2014/main" id="{510CA8F5-AFFB-B305-3B4D-B0D548F5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888" y="1530758"/>
            <a:ext cx="2846424" cy="226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FC1BAE4-8B71-6BCF-BB30-3C83126548BD}"/>
              </a:ext>
            </a:extLst>
          </p:cNvPr>
          <p:cNvSpPr/>
          <p:nvPr/>
        </p:nvSpPr>
        <p:spPr>
          <a:xfrm rot="17828591">
            <a:off x="4178866" y="2156782"/>
            <a:ext cx="1114096" cy="680762"/>
          </a:xfrm>
          <a:custGeom>
            <a:avLst/>
            <a:gdLst>
              <a:gd name="connsiteX0" fmla="*/ 0 w 1114096"/>
              <a:gd name="connsiteY0" fmla="*/ 340381 h 680762"/>
              <a:gd name="connsiteX1" fmla="*/ 557048 w 1114096"/>
              <a:gd name="connsiteY1" fmla="*/ 0 h 680762"/>
              <a:gd name="connsiteX2" fmla="*/ 1114096 w 1114096"/>
              <a:gd name="connsiteY2" fmla="*/ 340381 h 680762"/>
              <a:gd name="connsiteX3" fmla="*/ 557048 w 1114096"/>
              <a:gd name="connsiteY3" fmla="*/ 680762 h 680762"/>
              <a:gd name="connsiteX4" fmla="*/ 0 w 1114096"/>
              <a:gd name="connsiteY4" fmla="*/ 340381 h 68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096" h="680762" extrusionOk="0">
                <a:moveTo>
                  <a:pt x="0" y="340381"/>
                </a:moveTo>
                <a:cubicBezTo>
                  <a:pt x="-55046" y="87664"/>
                  <a:pt x="313411" y="-23241"/>
                  <a:pt x="557048" y="0"/>
                </a:cubicBezTo>
                <a:cubicBezTo>
                  <a:pt x="839270" y="14286"/>
                  <a:pt x="1153819" y="140541"/>
                  <a:pt x="1114096" y="340381"/>
                </a:cubicBezTo>
                <a:cubicBezTo>
                  <a:pt x="1075386" y="451190"/>
                  <a:pt x="856948" y="704874"/>
                  <a:pt x="557048" y="680762"/>
                </a:cubicBezTo>
                <a:cubicBezTo>
                  <a:pt x="274822" y="645690"/>
                  <a:pt x="37699" y="525266"/>
                  <a:pt x="0" y="34038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5D668E-C5E9-60DB-09F1-B0F220D3080E}"/>
              </a:ext>
            </a:extLst>
          </p:cNvPr>
          <p:cNvSpPr txBox="1"/>
          <p:nvPr/>
        </p:nvSpPr>
        <p:spPr>
          <a:xfrm>
            <a:off x="939168" y="5545748"/>
            <a:ext cx="103136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1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Chuvieco, E.; Yebra, M.; Martino, S.; Thonicke, K.; Gómez-Giménez, M.; San-Miguel, J.; Oom, D.; Velea, R.; Mouillot, F.; Molina, J.R.; et al. Towards an Integrated Approach to Wildfire Risk Assessment: When, Where, What and How May the Landscapes Burn. </a:t>
            </a:r>
            <a:r>
              <a:rPr lang="pt-PT" sz="1100" b="0" i="1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</a:t>
            </a:r>
            <a:r>
              <a:rPr lang="pt-PT" sz="11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pt-PT" sz="1100" b="1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  <a:r>
              <a:rPr lang="pt-PT" sz="11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 </a:t>
            </a:r>
            <a:r>
              <a:rPr lang="pt-PT" sz="1100" b="0" i="1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pt-PT" sz="1100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215. https://doi.org/10.3390/fire6050215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42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07E3506-5E3C-E9E6-6EFF-3506080573ED}"/>
              </a:ext>
            </a:extLst>
          </p:cNvPr>
          <p:cNvSpPr/>
          <p:nvPr/>
        </p:nvSpPr>
        <p:spPr>
          <a:xfrm>
            <a:off x="11730710" y="0"/>
            <a:ext cx="461290" cy="6858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99DA9-EFA0-80E0-2E0E-36A55AB3EDC6}"/>
              </a:ext>
            </a:extLst>
          </p:cNvPr>
          <p:cNvSpPr txBox="1">
            <a:spLocks/>
          </p:cNvSpPr>
          <p:nvPr/>
        </p:nvSpPr>
        <p:spPr>
          <a:xfrm>
            <a:off x="521638" y="288436"/>
            <a:ext cx="10388086" cy="9941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23F21-C663-121D-66F0-5B377FEB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550223"/>
            <a:ext cx="838199" cy="307777"/>
          </a:xfrm>
        </p:spPr>
        <p:txBody>
          <a:bodyPr/>
          <a:lstStyle/>
          <a:p>
            <a:r>
              <a:rPr lang="pt-PT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62F4695-371A-6B04-6C68-214BC2A8F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263" y="1697038"/>
            <a:ext cx="18415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7D66072B-8B78-D6F0-D707-A21E7E20FD5A}"/>
              </a:ext>
            </a:extLst>
          </p:cNvPr>
          <p:cNvSpPr>
            <a:spLocks/>
          </p:cNvSpPr>
          <p:nvPr/>
        </p:nvSpPr>
        <p:spPr bwMode="auto">
          <a:xfrm>
            <a:off x="1301387" y="1556503"/>
            <a:ext cx="3002439" cy="37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 defTabSz="457200">
              <a:defRPr/>
            </a:pPr>
            <a:r>
              <a:rPr lang="en-US" sz="1600" b="1" dirty="0">
                <a:ln/>
                <a:solidFill>
                  <a:sysClr val="windowText" lastClr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Climate Change </a:t>
            </a: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6F082352-CC5D-F023-1DC4-FA2EC2B30C8E}"/>
              </a:ext>
            </a:extLst>
          </p:cNvPr>
          <p:cNvSpPr>
            <a:spLocks/>
          </p:cNvSpPr>
          <p:nvPr/>
        </p:nvSpPr>
        <p:spPr bwMode="auto">
          <a:xfrm>
            <a:off x="672803" y="1556503"/>
            <a:ext cx="274320" cy="37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endParaRPr lang="en-US" sz="1500" b="1" dirty="0">
              <a:solidFill>
                <a:srgbClr val="FFFFFF"/>
              </a:solidFill>
              <a:latin typeface="Times" panose="02020603050405020304" pitchFamily="18" charset="0"/>
              <a:ea typeface="Roboto" panose="02000000000000000000" pitchFamily="2" charset="0"/>
              <a:cs typeface="Times" panose="02020603050405020304" pitchFamily="18" charset="0"/>
              <a:sym typeface="Montserrat-Regular" charset="0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BAF9528C-0E1A-5F8D-5B88-4888D8A0909E}"/>
              </a:ext>
            </a:extLst>
          </p:cNvPr>
          <p:cNvSpPr>
            <a:spLocks/>
          </p:cNvSpPr>
          <p:nvPr/>
        </p:nvSpPr>
        <p:spPr bwMode="auto">
          <a:xfrm>
            <a:off x="1297848" y="2424070"/>
            <a:ext cx="3187701" cy="37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ts val="1800"/>
              </a:lnSpc>
            </a:pPr>
            <a:r>
              <a:rPr lang="en-US" sz="1600" b="1" dirty="0">
                <a:ln/>
                <a:solidFill>
                  <a:sysClr val="windowText" lastClr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More frequent and severe wildfires</a:t>
            </a:r>
          </a:p>
          <a:p>
            <a:pPr algn="l">
              <a:lnSpc>
                <a:spcPts val="18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Times" panose="02020603050405020304" pitchFamily="18" charset="0"/>
              <a:ea typeface="Lato" panose="020F0502020204030203" pitchFamily="34" charset="0"/>
              <a:cs typeface="Times" panose="02020603050405020304" pitchFamily="18" charset="0"/>
              <a:sym typeface="Montserrat-Regular" charset="0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B0825A43-A414-62C4-FAA4-0CCE21979D63}"/>
              </a:ext>
            </a:extLst>
          </p:cNvPr>
          <p:cNvSpPr>
            <a:spLocks/>
          </p:cNvSpPr>
          <p:nvPr/>
        </p:nvSpPr>
        <p:spPr bwMode="auto">
          <a:xfrm>
            <a:off x="678829" y="2330332"/>
            <a:ext cx="291247" cy="37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endParaRPr lang="en-US" sz="1500" b="1" dirty="0">
              <a:solidFill>
                <a:srgbClr val="FFFFFF"/>
              </a:solidFill>
              <a:latin typeface="Times" panose="02020603050405020304" pitchFamily="18" charset="0"/>
              <a:ea typeface="Roboto" panose="02000000000000000000" pitchFamily="2" charset="0"/>
              <a:cs typeface="Times" panose="02020603050405020304" pitchFamily="18" charset="0"/>
              <a:sym typeface="Montserrat-Regular" charset="0"/>
            </a:endParaRPr>
          </a:p>
        </p:txBody>
      </p:sp>
      <p:sp>
        <p:nvSpPr>
          <p:cNvPr id="12" name="Rechteck 5">
            <a:extLst>
              <a:ext uri="{FF2B5EF4-FFF2-40B4-BE49-F238E27FC236}">
                <a16:creationId xmlns:a16="http://schemas.microsoft.com/office/drawing/2014/main" id="{21923F53-E347-D20F-58EE-7E614C08F370}"/>
              </a:ext>
            </a:extLst>
          </p:cNvPr>
          <p:cNvSpPr/>
          <p:nvPr/>
        </p:nvSpPr>
        <p:spPr>
          <a:xfrm>
            <a:off x="1194267" y="3106971"/>
            <a:ext cx="28366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en-US" sz="1600" b="1" dirty="0">
                <a:ln/>
                <a:solidFill>
                  <a:sysClr val="windowText" lastClr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Need to act on fire prevention 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4FE51BCE-7516-E5CA-C58C-DFC7E14B8E36}"/>
              </a:ext>
            </a:extLst>
          </p:cNvPr>
          <p:cNvSpPr>
            <a:spLocks/>
          </p:cNvSpPr>
          <p:nvPr/>
        </p:nvSpPr>
        <p:spPr bwMode="auto">
          <a:xfrm>
            <a:off x="1297848" y="3920285"/>
            <a:ext cx="3187701" cy="37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lvl="0" defTabSz="457200">
              <a:defRPr/>
            </a:pPr>
            <a:r>
              <a:rPr lang="en-US" sz="1600" b="1" dirty="0">
                <a:ln/>
                <a:solidFill>
                  <a:sysClr val="windowText" lastClr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Need to do forest fuel management </a:t>
            </a:r>
          </a:p>
          <a:p>
            <a:pPr algn="l">
              <a:lnSpc>
                <a:spcPts val="18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Times" panose="02020603050405020304" pitchFamily="18" charset="0"/>
              <a:ea typeface="Lato" panose="020F0502020204030203" pitchFamily="34" charset="0"/>
              <a:cs typeface="Times" panose="02020603050405020304" pitchFamily="18" charset="0"/>
              <a:sym typeface="Montserrat-Regular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1E996A-B354-F71E-FC73-AD87C3461B57}"/>
              </a:ext>
            </a:extLst>
          </p:cNvPr>
          <p:cNvSpPr>
            <a:spLocks/>
          </p:cNvSpPr>
          <p:nvPr/>
        </p:nvSpPr>
        <p:spPr bwMode="auto">
          <a:xfrm>
            <a:off x="678829" y="3868007"/>
            <a:ext cx="291247" cy="37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endParaRPr lang="en-US" sz="1500" b="1" dirty="0">
              <a:solidFill>
                <a:srgbClr val="FFFFFF"/>
              </a:solidFill>
              <a:latin typeface="Times" panose="02020603050405020304" pitchFamily="18" charset="0"/>
              <a:ea typeface="Roboto" panose="02000000000000000000" pitchFamily="2" charset="0"/>
              <a:cs typeface="Times" panose="02020603050405020304" pitchFamily="18" charset="0"/>
              <a:sym typeface="Montserrat-Regular" charset="0"/>
            </a:endParaRPr>
          </a:p>
        </p:txBody>
      </p:sp>
      <p:sp>
        <p:nvSpPr>
          <p:cNvPr id="16" name="Rechteck 7">
            <a:extLst>
              <a:ext uri="{FF2B5EF4-FFF2-40B4-BE49-F238E27FC236}">
                <a16:creationId xmlns:a16="http://schemas.microsoft.com/office/drawing/2014/main" id="{24CEA1A2-48FE-E361-1CD6-A0B054FC7245}"/>
              </a:ext>
            </a:extLst>
          </p:cNvPr>
          <p:cNvSpPr/>
          <p:nvPr/>
        </p:nvSpPr>
        <p:spPr>
          <a:xfrm>
            <a:off x="1194267" y="4517490"/>
            <a:ext cx="4774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1600" b="1" dirty="0">
                <a:ln/>
                <a:solidFill>
                  <a:sysClr val="windowText" lastClr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Lack of detailed and quality data regarding vegetation cover </a:t>
            </a:r>
          </a:p>
        </p:txBody>
      </p:sp>
      <p:sp>
        <p:nvSpPr>
          <p:cNvPr id="17" name="Rechteck 21">
            <a:extLst>
              <a:ext uri="{FF2B5EF4-FFF2-40B4-BE49-F238E27FC236}">
                <a16:creationId xmlns:a16="http://schemas.microsoft.com/office/drawing/2014/main" id="{0EDE0B06-8FD5-5AB8-1FBA-00DE247C35BA}"/>
              </a:ext>
            </a:extLst>
          </p:cNvPr>
          <p:cNvSpPr/>
          <p:nvPr/>
        </p:nvSpPr>
        <p:spPr>
          <a:xfrm>
            <a:off x="1194267" y="539646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defRPr/>
            </a:pPr>
            <a:r>
              <a:rPr lang="en-US" sz="1600" b="1" dirty="0">
                <a:ln/>
                <a:solidFill>
                  <a:sysClr val="windowText" lastClr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Lack of decision support tools to analyze available </a:t>
            </a:r>
          </a:p>
          <a:p>
            <a:pPr lvl="0" defTabSz="457200">
              <a:defRPr/>
            </a:pPr>
            <a:r>
              <a:rPr lang="en-US" sz="1600" b="1" dirty="0">
                <a:ln/>
                <a:solidFill>
                  <a:sysClr val="windowText" lastClr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remote sensing data</a:t>
            </a:r>
          </a:p>
        </p:txBody>
      </p:sp>
      <p:pic>
        <p:nvPicPr>
          <p:cNvPr id="18" name="Picture 30">
            <a:extLst>
              <a:ext uri="{FF2B5EF4-FFF2-40B4-BE49-F238E27FC236}">
                <a16:creationId xmlns:a16="http://schemas.microsoft.com/office/drawing/2014/main" id="{FBC244CB-154E-E1EA-7CEE-37743EF77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7" b="94675" l="9732" r="94295">
                        <a14:foregroundMark x1="73154" y1="80473" x2="73154" y2="80473"/>
                        <a14:foregroundMark x1="71812" y1="13018" x2="71812" y2="13018"/>
                      </a14:backgroundRemoval>
                    </a14:imgEffect>
                    <a14:imgEffect>
                      <a14:brightnessContrast bright="-77000"/>
                    </a14:imgEffect>
                  </a14:imgLayer>
                </a14:imgProps>
              </a:ext>
            </a:extLst>
          </a:blip>
          <a:srcRect l="19802" t="-6888" r="13367" b="390"/>
          <a:stretch/>
        </p:blipFill>
        <p:spPr>
          <a:xfrm>
            <a:off x="508467" y="1415245"/>
            <a:ext cx="685800" cy="619761"/>
          </a:xfrm>
          <a:prstGeom prst="rect">
            <a:avLst/>
          </a:prstGeom>
        </p:spPr>
      </p:pic>
      <p:pic>
        <p:nvPicPr>
          <p:cNvPr id="19" name="Picture 12" descr="Forest Fire Icons - Download Free Vector Icons | Noun Project">
            <a:extLst>
              <a:ext uri="{FF2B5EF4-FFF2-40B4-BE49-F238E27FC236}">
                <a16:creationId xmlns:a16="http://schemas.microsoft.com/office/drawing/2014/main" id="{605A4B84-7094-AD97-3ED2-4A4A7A69C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3" y="216364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Fire Safety Icons - Download Free Vector Icons | Noun Project">
            <a:extLst>
              <a:ext uri="{FF2B5EF4-FFF2-40B4-BE49-F238E27FC236}">
                <a16:creationId xmlns:a16="http://schemas.microsoft.com/office/drawing/2014/main" id="{7BB0191E-3331-69A7-EBCB-BFA05A4832E9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3" y="2938603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4">
            <a:extLst>
              <a:ext uri="{FF2B5EF4-FFF2-40B4-BE49-F238E27FC236}">
                <a16:creationId xmlns:a16="http://schemas.microsoft.com/office/drawing/2014/main" id="{9E97A7FE-3FD6-2AD1-1B6A-4D92BC206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9000" l="1000" r="98500">
                        <a14:foregroundMark x1="51500" y1="33000" x2="51500" y2="33000"/>
                        <a14:foregroundMark x1="68500" y1="49500" x2="68500" y2="49500"/>
                        <a14:foregroundMark x1="62000" y1="63000" x2="62000" y2="63000"/>
                        <a14:foregroundMark x1="61500" y1="60000" x2="61500" y2="60000"/>
                        <a14:foregroundMark x1="61000" y1="55500" x2="61000" y2="55500"/>
                        <a14:foregroundMark x1="49500" y1="53500" x2="49500" y2="53500"/>
                        <a14:foregroundMark x1="46500" y1="48500" x2="46500" y2="48500"/>
                        <a14:foregroundMark x1="29500" y1="59000" x2="29500" y2="59000"/>
                        <a14:foregroundMark x1="38000" y1="63000" x2="38000" y2="63000"/>
                        <a14:foregroundMark x1="39000" y1="58000" x2="39000" y2="58000"/>
                        <a14:foregroundMark x1="39000" y1="53500" x2="39000" y2="53500"/>
                        <a14:foregroundMark x1="95500" y1="85000" x2="95500" y2="85000"/>
                        <a14:foregroundMark x1="33000" y1="81000" x2="33000" y2="81000"/>
                        <a14:foregroundMark x1="16000" y1="81000" x2="16000" y2="81000"/>
                        <a14:foregroundMark x1="15500" y1="36500" x2="15500" y2="36500"/>
                        <a14:foregroundMark x1="18500" y1="31000" x2="18500" y2="31000"/>
                        <a14:foregroundMark x1="22500" y1="26000" x2="22500" y2="26000"/>
                        <a14:foregroundMark x1="27500" y1="22000" x2="27500" y2="22000"/>
                        <a14:foregroundMark x1="13000" y1="42000" x2="13000" y2="42000"/>
                        <a14:foregroundMark x1="12500" y1="48000" x2="12500" y2="48000"/>
                        <a14:foregroundMark x1="12500" y1="55000" x2="12500" y2="55000"/>
                        <a14:foregroundMark x1="13000" y1="60500" x2="13000" y2="60500"/>
                        <a14:foregroundMark x1="40500" y1="88500" x2="40500" y2="88500"/>
                        <a14:foregroundMark x1="47500" y1="89000" x2="47500" y2="89000"/>
                        <a14:foregroundMark x1="54500" y1="90000" x2="54500" y2="90000"/>
                        <a14:foregroundMark x1="60500" y1="88000" x2="60500" y2="88000"/>
                        <a14:foregroundMark x1="72000" y1="23000" x2="72000" y2="23000"/>
                        <a14:foregroundMark x1="76500" y1="27500" x2="76500" y2="27500"/>
                        <a14:foregroundMark x1="81000" y1="32500" x2="81000" y2="32500"/>
                        <a14:foregroundMark x1="84500" y1="37000" x2="84500" y2="37000"/>
                        <a14:foregroundMark x1="87000" y1="43000" x2="87000" y2="43000"/>
                        <a14:foregroundMark x1="88000" y1="48500" x2="88000" y2="48500"/>
                        <a14:foregroundMark x1="88500" y1="55000" x2="88500" y2="55000"/>
                        <a14:foregroundMark x1="88500" y1="60500" x2="88500" y2="60500"/>
                        <a14:backgroundMark x1="50500" y1="7500" x2="50500" y2="7500"/>
                        <a14:backgroundMark x1="60500" y1="47000" x2="60500" y2="47000"/>
                        <a14:backgroundMark x1="27000" y1="76000" x2="27000" y2="76000"/>
                        <a14:backgroundMark x1="73500" y1="79000" x2="73500" y2="79000"/>
                        <a14:backgroundMark x1="42500" y1="48500" x2="42500" y2="48500"/>
                        <a14:backgroundMark x1="27000" y1="37500" x2="27000" y2="37500"/>
                        <a14:backgroundMark x1="46500" y1="18500" x2="46500" y2="18500"/>
                        <a14:backgroundMark x1="55000" y1="19500" x2="55000" y2="19500"/>
                        <a14:backgroundMark x1="82500" y1="91000" x2="82500" y2="91000"/>
                        <a14:backgroundMark x1="82000" y1="79500" x2="82000" y2="79500"/>
                        <a14:backgroundMark x1="17500" y1="14000" x2="17500" y2="14000"/>
                        <a14:backgroundMark x1="32500" y1="30000" x2="32500" y2="30000"/>
                        <a14:backgroundMark x1="15500" y1="20500" x2="15500" y2="20500"/>
                        <a14:backgroundMark x1="10500" y1="23000" x2="10500" y2="23000"/>
                        <a14:backgroundMark x1="12000" y1="26000" x2="12000" y2="26000"/>
                        <a14:backgroundMark x1="70000" y1="11500" x2="70000" y2="11500"/>
                        <a14:backgroundMark x1="79000" y1="14500" x2="79000" y2="14500"/>
                      </a14:backgroundRemoval>
                    </a14:imgEffect>
                    <a14:imgEffect>
                      <a14:brightnessContrast bright="-9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063" y="3713360"/>
            <a:ext cx="685800" cy="685800"/>
          </a:xfrm>
          <a:prstGeom prst="rect">
            <a:avLst/>
          </a:prstGeom>
        </p:spPr>
      </p:pic>
      <p:pic>
        <p:nvPicPr>
          <p:cNvPr id="22" name="Picture 35">
            <a:extLst>
              <a:ext uri="{FF2B5EF4-FFF2-40B4-BE49-F238E27FC236}">
                <a16:creationId xmlns:a16="http://schemas.microsoft.com/office/drawing/2014/main" id="{D0418AF4-5E0F-72C1-4904-18CA0371E677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92" b="89700" l="9722" r="94444">
                        <a14:foregroundMark x1="75926" y1="55794" x2="75926" y2="55794"/>
                        <a14:foregroundMark x1="74074" y1="63948" x2="74074" y2="63948"/>
                        <a14:foregroundMark x1="32870" y1="35193" x2="32870" y2="35193"/>
                        <a14:foregroundMark x1="34259" y1="45923" x2="34259" y2="45923"/>
                        <a14:foregroundMark x1="37037" y1="57082" x2="37037" y2="57082"/>
                        <a14:foregroundMark x1="37037" y1="66953" x2="37037" y2="66953"/>
                      </a14:backgroundRemoval>
                    </a14:imgEffect>
                    <a14:imgEffect>
                      <a14:brightnessContrast bright="-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842" y="4517490"/>
            <a:ext cx="685800" cy="685800"/>
          </a:xfrm>
          <a:prstGeom prst="rect">
            <a:avLst/>
          </a:prstGeom>
        </p:spPr>
      </p:pic>
      <p:pic>
        <p:nvPicPr>
          <p:cNvPr id="23" name="Picture 37">
            <a:extLst>
              <a:ext uri="{FF2B5EF4-FFF2-40B4-BE49-F238E27FC236}">
                <a16:creationId xmlns:a16="http://schemas.microsoft.com/office/drawing/2014/main" id="{396CD476-92F9-7127-EEC6-747CCEC970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00" b="98500" l="1000" r="99000">
                        <a14:foregroundMark x1="38500" y1="25000" x2="38500" y2="25000"/>
                        <a14:foregroundMark x1="43000" y1="36000" x2="43000" y2="36000"/>
                        <a14:foregroundMark x1="45000" y1="45000" x2="45000" y2="45000"/>
                        <a14:foregroundMark x1="45000" y1="54000" x2="45000" y2="54000"/>
                        <a14:foregroundMark x1="58500" y1="66500" x2="58500" y2="66500"/>
                        <a14:foregroundMark x1="75000" y1="45500" x2="75000" y2="45500"/>
                        <a14:foregroundMark x1="75500" y1="79500" x2="75500" y2="79500"/>
                        <a14:backgroundMark x1="63500" y1="66500" x2="63500" y2="66500"/>
                      </a14:backgroundRemoval>
                    </a14:imgEffect>
                    <a14:imgEffect>
                      <a14:brightnessContrast bright="-5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583" y="5366657"/>
            <a:ext cx="644396" cy="644396"/>
          </a:xfrm>
          <a:prstGeom prst="rect">
            <a:avLst/>
          </a:prstGeom>
        </p:spPr>
      </p:pic>
      <p:pic>
        <p:nvPicPr>
          <p:cNvPr id="24" name="Grafik 40" descr="Ein Bild, das Baum, draußen, Wald, Barbecue enthält.&#10;&#10;Automatisch generierte Beschreibung">
            <a:extLst>
              <a:ext uri="{FF2B5EF4-FFF2-40B4-BE49-F238E27FC236}">
                <a16:creationId xmlns:a16="http://schemas.microsoft.com/office/drawing/2014/main" id="{6DCBA50B-1664-3D1B-44CD-F4F8C07E2B3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9235" r="513" b="2962"/>
          <a:stretch/>
        </p:blipFill>
        <p:spPr>
          <a:xfrm>
            <a:off x="6481361" y="1054508"/>
            <a:ext cx="4736387" cy="5317704"/>
          </a:xfrm>
          <a:prstGeom prst="rect">
            <a:avLst/>
          </a:prstGeom>
        </p:spPr>
      </p:pic>
      <p:sp>
        <p:nvSpPr>
          <p:cNvPr id="25" name="Rechteck 42">
            <a:extLst>
              <a:ext uri="{FF2B5EF4-FFF2-40B4-BE49-F238E27FC236}">
                <a16:creationId xmlns:a16="http://schemas.microsoft.com/office/drawing/2014/main" id="{430532F1-B4CF-A8CC-0AC5-34E920DE1AFA}"/>
              </a:ext>
            </a:extLst>
          </p:cNvPr>
          <p:cNvSpPr/>
          <p:nvPr/>
        </p:nvSpPr>
        <p:spPr>
          <a:xfrm>
            <a:off x="6160232" y="1508089"/>
            <a:ext cx="4562475" cy="5113472"/>
          </a:xfrm>
          <a:prstGeom prst="rect">
            <a:avLst/>
          </a:prstGeom>
          <a:noFill/>
          <a:ln w="57150">
            <a:solidFill>
              <a:srgbClr val="9E4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EFC2969-E5DE-3A19-B253-CB529A957DF8}"/>
              </a:ext>
            </a:extLst>
          </p:cNvPr>
          <p:cNvSpPr txBox="1">
            <a:spLocks/>
          </p:cNvSpPr>
          <p:nvPr/>
        </p:nvSpPr>
        <p:spPr>
          <a:xfrm>
            <a:off x="-4541" y="-1"/>
            <a:ext cx="2160000" cy="3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latin typeface="Times" panose="02020603050405020304" pitchFamily="18" charset="0"/>
                <a:cs typeface="Times" panose="02020603050405020304" pitchFamily="18" charset="0"/>
              </a:rPr>
              <a:t>Introduction</a:t>
            </a:r>
          </a:p>
        </p:txBody>
      </p:sp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08A4B996-C1F1-D51E-E58C-5DBD6379B61A}"/>
              </a:ext>
            </a:extLst>
          </p:cNvPr>
          <p:cNvSpPr txBox="1">
            <a:spLocks/>
          </p:cNvSpPr>
          <p:nvPr/>
        </p:nvSpPr>
        <p:spPr>
          <a:xfrm>
            <a:off x="2155459" y="0"/>
            <a:ext cx="288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latin typeface="Times" panose="02020603050405020304" pitchFamily="18" charset="0"/>
                <a:cs typeface="Times" panose="02020603050405020304" pitchFamily="18" charset="0"/>
              </a:rPr>
              <a:t>Methodology &amp; Data</a:t>
            </a:r>
          </a:p>
        </p:txBody>
      </p:sp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51D3F492-D275-5B09-7C06-12DF481A26CC}"/>
              </a:ext>
            </a:extLst>
          </p:cNvPr>
          <p:cNvSpPr txBox="1">
            <a:spLocks/>
          </p:cNvSpPr>
          <p:nvPr/>
        </p:nvSpPr>
        <p:spPr>
          <a:xfrm>
            <a:off x="5035459" y="0"/>
            <a:ext cx="180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latin typeface="Times" panose="02020603050405020304" pitchFamily="18" charset="0"/>
                <a:cs typeface="Times" panose="02020603050405020304" pitchFamily="18" charset="0"/>
              </a:rPr>
              <a:t>Results</a:t>
            </a:r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D8FC11D4-7847-C418-D308-94C9DEDB0015}"/>
              </a:ext>
            </a:extLst>
          </p:cNvPr>
          <p:cNvSpPr txBox="1">
            <a:spLocks/>
          </p:cNvSpPr>
          <p:nvPr/>
        </p:nvSpPr>
        <p:spPr>
          <a:xfrm>
            <a:off x="6835459" y="-3096"/>
            <a:ext cx="288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>
                <a:latin typeface="Times" panose="02020603050405020304" pitchFamily="18" charset="0"/>
                <a:cs typeface="Times" panose="02020603050405020304" pitchFamily="18" charset="0"/>
              </a:rPr>
              <a:t>Conclusion and Future Works</a:t>
            </a:r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3" name="Picture 32" descr="Text&#10;&#10;Description automatically generated with medium confidence">
            <a:extLst>
              <a:ext uri="{FF2B5EF4-FFF2-40B4-BE49-F238E27FC236}">
                <a16:creationId xmlns:a16="http://schemas.microsoft.com/office/drawing/2014/main" id="{7C6FD4CA-E18B-3389-FDA3-4973ACC38F0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71925" y="2338905"/>
            <a:ext cx="1378862" cy="46128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50C6FF9-44BB-7A5D-4A85-8A5685959B9B}"/>
              </a:ext>
            </a:extLst>
          </p:cNvPr>
          <p:cNvSpPr txBox="1"/>
          <p:nvPr/>
        </p:nvSpPr>
        <p:spPr>
          <a:xfrm rot="16200000">
            <a:off x="11044573" y="3793176"/>
            <a:ext cx="1921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SITIG-UAH 2023</a:t>
            </a:r>
          </a:p>
        </p:txBody>
      </p:sp>
    </p:spTree>
    <p:extLst>
      <p:ext uri="{BB962C8B-B14F-4D97-AF65-F5344CB8AC3E}">
        <p14:creationId xmlns:p14="http://schemas.microsoft.com/office/powerpoint/2010/main" val="347673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  <p:bldP spid="16" grpId="0"/>
      <p:bldP spid="17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C3EEBE2-8504-C887-9BAF-1AD2E8FC6AF2}"/>
              </a:ext>
            </a:extLst>
          </p:cNvPr>
          <p:cNvSpPr/>
          <p:nvPr/>
        </p:nvSpPr>
        <p:spPr>
          <a:xfrm>
            <a:off x="11730710" y="0"/>
            <a:ext cx="461290" cy="6858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690D4188-CAED-4141-C39E-229B3B63CFD0}"/>
              </a:ext>
            </a:extLst>
          </p:cNvPr>
          <p:cNvSpPr>
            <a:spLocks/>
          </p:cNvSpPr>
          <p:nvPr/>
        </p:nvSpPr>
        <p:spPr bwMode="auto">
          <a:xfrm>
            <a:off x="1950713" y="1247870"/>
            <a:ext cx="2023191" cy="1598624"/>
          </a:xfrm>
          <a:custGeom>
            <a:avLst/>
            <a:gdLst>
              <a:gd name="T0" fmla="*/ 285 w 559"/>
              <a:gd name="T1" fmla="*/ 442 h 442"/>
              <a:gd name="T2" fmla="*/ 210 w 559"/>
              <a:gd name="T3" fmla="*/ 415 h 442"/>
              <a:gd name="T4" fmla="*/ 145 w 559"/>
              <a:gd name="T5" fmla="*/ 335 h 442"/>
              <a:gd name="T6" fmla="*/ 79 w 559"/>
              <a:gd name="T7" fmla="*/ 379 h 442"/>
              <a:gd name="T8" fmla="*/ 3 w 559"/>
              <a:gd name="T9" fmla="*/ 355 h 442"/>
              <a:gd name="T10" fmla="*/ 0 w 559"/>
              <a:gd name="T11" fmla="*/ 350 h 442"/>
              <a:gd name="T12" fmla="*/ 492 w 559"/>
              <a:gd name="T13" fmla="*/ 0 h 442"/>
              <a:gd name="T14" fmla="*/ 495 w 559"/>
              <a:gd name="T15" fmla="*/ 1 h 442"/>
              <a:gd name="T16" fmla="*/ 496 w 559"/>
              <a:gd name="T17" fmla="*/ 90 h 442"/>
              <a:gd name="T18" fmla="*/ 500 w 559"/>
              <a:gd name="T19" fmla="*/ 94 h 442"/>
              <a:gd name="T20" fmla="*/ 500 w 559"/>
              <a:gd name="T21" fmla="*/ 213 h 442"/>
              <a:gd name="T22" fmla="*/ 496 w 559"/>
              <a:gd name="T23" fmla="*/ 217 h 442"/>
              <a:gd name="T24" fmla="*/ 492 w 559"/>
              <a:gd name="T25" fmla="*/ 302 h 442"/>
              <a:gd name="T26" fmla="*/ 489 w 559"/>
              <a:gd name="T27" fmla="*/ 302 h 442"/>
              <a:gd name="T28" fmla="*/ 481 w 559"/>
              <a:gd name="T29" fmla="*/ 303 h 442"/>
              <a:gd name="T30" fmla="*/ 477 w 559"/>
              <a:gd name="T31" fmla="*/ 303 h 442"/>
              <a:gd name="T32" fmla="*/ 468 w 559"/>
              <a:gd name="T33" fmla="*/ 304 h 442"/>
              <a:gd name="T34" fmla="*/ 461 w 559"/>
              <a:gd name="T35" fmla="*/ 305 h 442"/>
              <a:gd name="T36" fmla="*/ 455 w 559"/>
              <a:gd name="T37" fmla="*/ 306 h 442"/>
              <a:gd name="T38" fmla="*/ 446 w 559"/>
              <a:gd name="T39" fmla="*/ 308 h 442"/>
              <a:gd name="T40" fmla="*/ 442 w 559"/>
              <a:gd name="T41" fmla="*/ 309 h 442"/>
              <a:gd name="T42" fmla="*/ 434 w 559"/>
              <a:gd name="T43" fmla="*/ 312 h 442"/>
              <a:gd name="T44" fmla="*/ 425 w 559"/>
              <a:gd name="T45" fmla="*/ 315 h 442"/>
              <a:gd name="T46" fmla="*/ 417 w 559"/>
              <a:gd name="T47" fmla="*/ 318 h 442"/>
              <a:gd name="T48" fmla="*/ 409 w 559"/>
              <a:gd name="T49" fmla="*/ 321 h 442"/>
              <a:gd name="T50" fmla="*/ 401 w 559"/>
              <a:gd name="T51" fmla="*/ 325 h 442"/>
              <a:gd name="T52" fmla="*/ 393 w 559"/>
              <a:gd name="T53" fmla="*/ 328 h 442"/>
              <a:gd name="T54" fmla="*/ 385 w 559"/>
              <a:gd name="T55" fmla="*/ 333 h 442"/>
              <a:gd name="T56" fmla="*/ 378 w 559"/>
              <a:gd name="T57" fmla="*/ 337 h 442"/>
              <a:gd name="T58" fmla="*/ 371 w 559"/>
              <a:gd name="T59" fmla="*/ 342 h 442"/>
              <a:gd name="T60" fmla="*/ 364 w 559"/>
              <a:gd name="T61" fmla="*/ 347 h 442"/>
              <a:gd name="T62" fmla="*/ 357 w 559"/>
              <a:gd name="T63" fmla="*/ 352 h 442"/>
              <a:gd name="T64" fmla="*/ 350 w 559"/>
              <a:gd name="T65" fmla="*/ 358 h 442"/>
              <a:gd name="T66" fmla="*/ 344 w 559"/>
              <a:gd name="T67" fmla="*/ 363 h 442"/>
              <a:gd name="T68" fmla="*/ 338 w 559"/>
              <a:gd name="T69" fmla="*/ 369 h 442"/>
              <a:gd name="T70" fmla="*/ 289 w 559"/>
              <a:gd name="T71" fmla="*/ 44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59" h="442">
                <a:moveTo>
                  <a:pt x="286" y="442"/>
                </a:moveTo>
                <a:cubicBezTo>
                  <a:pt x="285" y="442"/>
                  <a:pt x="285" y="442"/>
                  <a:pt x="285" y="442"/>
                </a:cubicBezTo>
                <a:cubicBezTo>
                  <a:pt x="213" y="420"/>
                  <a:pt x="213" y="420"/>
                  <a:pt x="213" y="420"/>
                </a:cubicBezTo>
                <a:cubicBezTo>
                  <a:pt x="211" y="419"/>
                  <a:pt x="210" y="417"/>
                  <a:pt x="210" y="415"/>
                </a:cubicBezTo>
                <a:cubicBezTo>
                  <a:pt x="211" y="411"/>
                  <a:pt x="212" y="406"/>
                  <a:pt x="212" y="402"/>
                </a:cubicBezTo>
                <a:cubicBezTo>
                  <a:pt x="212" y="365"/>
                  <a:pt x="182" y="335"/>
                  <a:pt x="145" y="335"/>
                </a:cubicBezTo>
                <a:cubicBezTo>
                  <a:pt x="118" y="335"/>
                  <a:pt x="93" y="351"/>
                  <a:pt x="83" y="376"/>
                </a:cubicBezTo>
                <a:cubicBezTo>
                  <a:pt x="82" y="378"/>
                  <a:pt x="81" y="379"/>
                  <a:pt x="79" y="379"/>
                </a:cubicBezTo>
                <a:cubicBezTo>
                  <a:pt x="79" y="379"/>
                  <a:pt x="78" y="379"/>
                  <a:pt x="78" y="378"/>
                </a:cubicBezTo>
                <a:cubicBezTo>
                  <a:pt x="3" y="355"/>
                  <a:pt x="3" y="355"/>
                  <a:pt x="3" y="355"/>
                </a:cubicBezTo>
                <a:cubicBezTo>
                  <a:pt x="2" y="355"/>
                  <a:pt x="1" y="354"/>
                  <a:pt x="0" y="353"/>
                </a:cubicBezTo>
                <a:cubicBezTo>
                  <a:pt x="0" y="352"/>
                  <a:pt x="0" y="351"/>
                  <a:pt x="0" y="350"/>
                </a:cubicBezTo>
                <a:cubicBezTo>
                  <a:pt x="37" y="249"/>
                  <a:pt x="103" y="162"/>
                  <a:pt x="191" y="99"/>
                </a:cubicBezTo>
                <a:cubicBezTo>
                  <a:pt x="280" y="36"/>
                  <a:pt x="384" y="2"/>
                  <a:pt x="492" y="0"/>
                </a:cubicBezTo>
                <a:cubicBezTo>
                  <a:pt x="492" y="0"/>
                  <a:pt x="492" y="0"/>
                  <a:pt x="492" y="0"/>
                </a:cubicBezTo>
                <a:cubicBezTo>
                  <a:pt x="493" y="0"/>
                  <a:pt x="494" y="0"/>
                  <a:pt x="495" y="1"/>
                </a:cubicBezTo>
                <a:cubicBezTo>
                  <a:pt x="495" y="2"/>
                  <a:pt x="496" y="3"/>
                  <a:pt x="496" y="4"/>
                </a:cubicBezTo>
                <a:cubicBezTo>
                  <a:pt x="496" y="90"/>
                  <a:pt x="496" y="90"/>
                  <a:pt x="496" y="90"/>
                </a:cubicBezTo>
                <a:cubicBezTo>
                  <a:pt x="496" y="93"/>
                  <a:pt x="498" y="94"/>
                  <a:pt x="500" y="94"/>
                </a:cubicBezTo>
                <a:cubicBezTo>
                  <a:pt x="500" y="94"/>
                  <a:pt x="500" y="94"/>
                  <a:pt x="500" y="94"/>
                </a:cubicBezTo>
                <a:cubicBezTo>
                  <a:pt x="533" y="95"/>
                  <a:pt x="559" y="121"/>
                  <a:pt x="559" y="154"/>
                </a:cubicBezTo>
                <a:cubicBezTo>
                  <a:pt x="559" y="186"/>
                  <a:pt x="533" y="213"/>
                  <a:pt x="500" y="213"/>
                </a:cubicBezTo>
                <a:cubicBezTo>
                  <a:pt x="500" y="213"/>
                  <a:pt x="500" y="213"/>
                  <a:pt x="500" y="213"/>
                </a:cubicBezTo>
                <a:cubicBezTo>
                  <a:pt x="498" y="213"/>
                  <a:pt x="496" y="214"/>
                  <a:pt x="496" y="217"/>
                </a:cubicBezTo>
                <a:cubicBezTo>
                  <a:pt x="496" y="298"/>
                  <a:pt x="496" y="298"/>
                  <a:pt x="496" y="298"/>
                </a:cubicBezTo>
                <a:cubicBezTo>
                  <a:pt x="496" y="300"/>
                  <a:pt x="494" y="302"/>
                  <a:pt x="492" y="302"/>
                </a:cubicBezTo>
                <a:cubicBezTo>
                  <a:pt x="491" y="302"/>
                  <a:pt x="491" y="302"/>
                  <a:pt x="491" y="302"/>
                </a:cubicBezTo>
                <a:cubicBezTo>
                  <a:pt x="490" y="302"/>
                  <a:pt x="489" y="302"/>
                  <a:pt x="489" y="302"/>
                </a:cubicBezTo>
                <a:cubicBezTo>
                  <a:pt x="487" y="302"/>
                  <a:pt x="487" y="302"/>
                  <a:pt x="487" y="302"/>
                </a:cubicBezTo>
                <a:cubicBezTo>
                  <a:pt x="485" y="303"/>
                  <a:pt x="483" y="303"/>
                  <a:pt x="481" y="303"/>
                </a:cubicBezTo>
                <a:cubicBezTo>
                  <a:pt x="481" y="303"/>
                  <a:pt x="480" y="303"/>
                  <a:pt x="479" y="303"/>
                </a:cubicBezTo>
                <a:cubicBezTo>
                  <a:pt x="477" y="303"/>
                  <a:pt x="477" y="303"/>
                  <a:pt x="477" y="303"/>
                </a:cubicBezTo>
                <a:cubicBezTo>
                  <a:pt x="476" y="303"/>
                  <a:pt x="474" y="303"/>
                  <a:pt x="472" y="304"/>
                </a:cubicBezTo>
                <a:cubicBezTo>
                  <a:pt x="472" y="304"/>
                  <a:pt x="468" y="304"/>
                  <a:pt x="468" y="304"/>
                </a:cubicBezTo>
                <a:cubicBezTo>
                  <a:pt x="466" y="305"/>
                  <a:pt x="465" y="305"/>
                  <a:pt x="464" y="305"/>
                </a:cubicBezTo>
                <a:cubicBezTo>
                  <a:pt x="463" y="305"/>
                  <a:pt x="462" y="305"/>
                  <a:pt x="461" y="305"/>
                </a:cubicBezTo>
                <a:cubicBezTo>
                  <a:pt x="459" y="306"/>
                  <a:pt x="459" y="306"/>
                  <a:pt x="459" y="306"/>
                </a:cubicBezTo>
                <a:cubicBezTo>
                  <a:pt x="457" y="306"/>
                  <a:pt x="456" y="306"/>
                  <a:pt x="455" y="306"/>
                </a:cubicBezTo>
                <a:cubicBezTo>
                  <a:pt x="454" y="307"/>
                  <a:pt x="450" y="308"/>
                  <a:pt x="450" y="308"/>
                </a:cubicBezTo>
                <a:cubicBezTo>
                  <a:pt x="448" y="308"/>
                  <a:pt x="447" y="308"/>
                  <a:pt x="446" y="308"/>
                </a:cubicBezTo>
                <a:cubicBezTo>
                  <a:pt x="445" y="309"/>
                  <a:pt x="444" y="309"/>
                  <a:pt x="443" y="309"/>
                </a:cubicBezTo>
                <a:cubicBezTo>
                  <a:pt x="442" y="309"/>
                  <a:pt x="442" y="309"/>
                  <a:pt x="442" y="309"/>
                </a:cubicBezTo>
                <a:cubicBezTo>
                  <a:pt x="440" y="310"/>
                  <a:pt x="439" y="310"/>
                  <a:pt x="438" y="311"/>
                </a:cubicBezTo>
                <a:cubicBezTo>
                  <a:pt x="436" y="311"/>
                  <a:pt x="435" y="311"/>
                  <a:pt x="434" y="312"/>
                </a:cubicBezTo>
                <a:cubicBezTo>
                  <a:pt x="432" y="312"/>
                  <a:pt x="431" y="313"/>
                  <a:pt x="429" y="313"/>
                </a:cubicBezTo>
                <a:cubicBezTo>
                  <a:pt x="428" y="314"/>
                  <a:pt x="426" y="314"/>
                  <a:pt x="425" y="315"/>
                </a:cubicBezTo>
                <a:cubicBezTo>
                  <a:pt x="424" y="315"/>
                  <a:pt x="422" y="316"/>
                  <a:pt x="421" y="316"/>
                </a:cubicBezTo>
                <a:cubicBezTo>
                  <a:pt x="420" y="317"/>
                  <a:pt x="418" y="317"/>
                  <a:pt x="417" y="318"/>
                </a:cubicBezTo>
                <a:cubicBezTo>
                  <a:pt x="415" y="318"/>
                  <a:pt x="414" y="319"/>
                  <a:pt x="413" y="319"/>
                </a:cubicBezTo>
                <a:cubicBezTo>
                  <a:pt x="412" y="320"/>
                  <a:pt x="410" y="320"/>
                  <a:pt x="409" y="321"/>
                </a:cubicBezTo>
                <a:cubicBezTo>
                  <a:pt x="407" y="322"/>
                  <a:pt x="406" y="322"/>
                  <a:pt x="405" y="323"/>
                </a:cubicBezTo>
                <a:cubicBezTo>
                  <a:pt x="404" y="323"/>
                  <a:pt x="402" y="324"/>
                  <a:pt x="401" y="325"/>
                </a:cubicBezTo>
                <a:cubicBezTo>
                  <a:pt x="400" y="325"/>
                  <a:pt x="398" y="326"/>
                  <a:pt x="397" y="326"/>
                </a:cubicBezTo>
                <a:cubicBezTo>
                  <a:pt x="396" y="327"/>
                  <a:pt x="394" y="328"/>
                  <a:pt x="393" y="328"/>
                </a:cubicBezTo>
                <a:cubicBezTo>
                  <a:pt x="392" y="329"/>
                  <a:pt x="391" y="330"/>
                  <a:pt x="390" y="330"/>
                </a:cubicBezTo>
                <a:cubicBezTo>
                  <a:pt x="388" y="331"/>
                  <a:pt x="387" y="332"/>
                  <a:pt x="385" y="333"/>
                </a:cubicBezTo>
                <a:cubicBezTo>
                  <a:pt x="383" y="334"/>
                  <a:pt x="383" y="334"/>
                  <a:pt x="383" y="334"/>
                </a:cubicBezTo>
                <a:cubicBezTo>
                  <a:pt x="381" y="335"/>
                  <a:pt x="379" y="336"/>
                  <a:pt x="378" y="337"/>
                </a:cubicBezTo>
                <a:cubicBezTo>
                  <a:pt x="375" y="339"/>
                  <a:pt x="375" y="339"/>
                  <a:pt x="375" y="339"/>
                </a:cubicBezTo>
                <a:cubicBezTo>
                  <a:pt x="374" y="340"/>
                  <a:pt x="372" y="341"/>
                  <a:pt x="371" y="342"/>
                </a:cubicBezTo>
                <a:cubicBezTo>
                  <a:pt x="368" y="344"/>
                  <a:pt x="368" y="344"/>
                  <a:pt x="368" y="344"/>
                </a:cubicBezTo>
                <a:cubicBezTo>
                  <a:pt x="367" y="345"/>
                  <a:pt x="365" y="346"/>
                  <a:pt x="364" y="347"/>
                </a:cubicBezTo>
                <a:cubicBezTo>
                  <a:pt x="363" y="347"/>
                  <a:pt x="362" y="348"/>
                  <a:pt x="361" y="349"/>
                </a:cubicBezTo>
                <a:cubicBezTo>
                  <a:pt x="360" y="350"/>
                  <a:pt x="358" y="351"/>
                  <a:pt x="357" y="352"/>
                </a:cubicBezTo>
                <a:cubicBezTo>
                  <a:pt x="355" y="354"/>
                  <a:pt x="355" y="354"/>
                  <a:pt x="355" y="354"/>
                </a:cubicBezTo>
                <a:cubicBezTo>
                  <a:pt x="353" y="355"/>
                  <a:pt x="352" y="356"/>
                  <a:pt x="350" y="358"/>
                </a:cubicBezTo>
                <a:cubicBezTo>
                  <a:pt x="349" y="359"/>
                  <a:pt x="349" y="359"/>
                  <a:pt x="349" y="359"/>
                </a:cubicBezTo>
                <a:cubicBezTo>
                  <a:pt x="347" y="360"/>
                  <a:pt x="345" y="362"/>
                  <a:pt x="344" y="363"/>
                </a:cubicBezTo>
                <a:cubicBezTo>
                  <a:pt x="343" y="364"/>
                  <a:pt x="343" y="364"/>
                  <a:pt x="343" y="364"/>
                </a:cubicBezTo>
                <a:cubicBezTo>
                  <a:pt x="341" y="366"/>
                  <a:pt x="339" y="368"/>
                  <a:pt x="338" y="369"/>
                </a:cubicBezTo>
                <a:cubicBezTo>
                  <a:pt x="337" y="370"/>
                  <a:pt x="337" y="370"/>
                  <a:pt x="337" y="370"/>
                </a:cubicBezTo>
                <a:cubicBezTo>
                  <a:pt x="317" y="390"/>
                  <a:pt x="301" y="414"/>
                  <a:pt x="289" y="440"/>
                </a:cubicBezTo>
                <a:cubicBezTo>
                  <a:pt x="289" y="441"/>
                  <a:pt x="287" y="442"/>
                  <a:pt x="286" y="442"/>
                </a:cubicBezTo>
                <a:close/>
              </a:path>
            </a:pathLst>
          </a:custGeom>
          <a:solidFill>
            <a:srgbClr val="1EA18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F8BFAD32-0545-60F0-031E-FAFDC85B6B65}"/>
              </a:ext>
            </a:extLst>
          </p:cNvPr>
          <p:cNvSpPr>
            <a:spLocks/>
          </p:cNvSpPr>
          <p:nvPr/>
        </p:nvSpPr>
        <p:spPr bwMode="auto">
          <a:xfrm>
            <a:off x="3774540" y="1247871"/>
            <a:ext cx="1799211" cy="1673694"/>
          </a:xfrm>
          <a:custGeom>
            <a:avLst/>
            <a:gdLst>
              <a:gd name="T0" fmla="*/ 353 w 497"/>
              <a:gd name="T1" fmla="*/ 463 h 463"/>
              <a:gd name="T2" fmla="*/ 296 w 497"/>
              <a:gd name="T3" fmla="*/ 420 h 463"/>
              <a:gd name="T4" fmla="*/ 295 w 497"/>
              <a:gd name="T5" fmla="*/ 418 h 463"/>
              <a:gd name="T6" fmla="*/ 293 w 497"/>
              <a:gd name="T7" fmla="*/ 417 h 463"/>
              <a:gd name="T8" fmla="*/ 291 w 497"/>
              <a:gd name="T9" fmla="*/ 417 h 463"/>
              <a:gd name="T10" fmla="*/ 211 w 497"/>
              <a:gd name="T11" fmla="*/ 442 h 463"/>
              <a:gd name="T12" fmla="*/ 210 w 497"/>
              <a:gd name="T13" fmla="*/ 442 h 463"/>
              <a:gd name="T14" fmla="*/ 207 w 497"/>
              <a:gd name="T15" fmla="*/ 440 h 463"/>
              <a:gd name="T16" fmla="*/ 5 w 497"/>
              <a:gd name="T17" fmla="*/ 302 h 463"/>
              <a:gd name="T18" fmla="*/ 4 w 497"/>
              <a:gd name="T19" fmla="*/ 302 h 463"/>
              <a:gd name="T20" fmla="*/ 0 w 497"/>
              <a:gd name="T21" fmla="*/ 298 h 463"/>
              <a:gd name="T22" fmla="*/ 0 w 497"/>
              <a:gd name="T23" fmla="*/ 224 h 463"/>
              <a:gd name="T24" fmla="*/ 3 w 497"/>
              <a:gd name="T25" fmla="*/ 220 h 463"/>
              <a:gd name="T26" fmla="*/ 63 w 497"/>
              <a:gd name="T27" fmla="*/ 154 h 463"/>
              <a:gd name="T28" fmla="*/ 3 w 497"/>
              <a:gd name="T29" fmla="*/ 87 h 463"/>
              <a:gd name="T30" fmla="*/ 0 w 497"/>
              <a:gd name="T31" fmla="*/ 83 h 463"/>
              <a:gd name="T32" fmla="*/ 0 w 497"/>
              <a:gd name="T33" fmla="*/ 4 h 463"/>
              <a:gd name="T34" fmla="*/ 4 w 497"/>
              <a:gd name="T35" fmla="*/ 0 h 463"/>
              <a:gd name="T36" fmla="*/ 4 w 497"/>
              <a:gd name="T37" fmla="*/ 0 h 463"/>
              <a:gd name="T38" fmla="*/ 5 w 497"/>
              <a:gd name="T39" fmla="*/ 0 h 463"/>
              <a:gd name="T40" fmla="*/ 496 w 497"/>
              <a:gd name="T41" fmla="*/ 350 h 463"/>
              <a:gd name="T42" fmla="*/ 496 w 497"/>
              <a:gd name="T43" fmla="*/ 354 h 463"/>
              <a:gd name="T44" fmla="*/ 494 w 497"/>
              <a:gd name="T45" fmla="*/ 356 h 463"/>
              <a:gd name="T46" fmla="*/ 412 w 497"/>
              <a:gd name="T47" fmla="*/ 381 h 463"/>
              <a:gd name="T48" fmla="*/ 410 w 497"/>
              <a:gd name="T49" fmla="*/ 383 h 463"/>
              <a:gd name="T50" fmla="*/ 409 w 497"/>
              <a:gd name="T51" fmla="*/ 386 h 463"/>
              <a:gd name="T52" fmla="*/ 412 w 497"/>
              <a:gd name="T53" fmla="*/ 404 h 463"/>
              <a:gd name="T54" fmla="*/ 353 w 497"/>
              <a:gd name="T55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463">
                <a:moveTo>
                  <a:pt x="353" y="463"/>
                </a:moveTo>
                <a:cubicBezTo>
                  <a:pt x="327" y="463"/>
                  <a:pt x="304" y="446"/>
                  <a:pt x="296" y="420"/>
                </a:cubicBezTo>
                <a:cubicBezTo>
                  <a:pt x="296" y="419"/>
                  <a:pt x="295" y="418"/>
                  <a:pt x="295" y="418"/>
                </a:cubicBezTo>
                <a:cubicBezTo>
                  <a:pt x="294" y="417"/>
                  <a:pt x="293" y="417"/>
                  <a:pt x="293" y="417"/>
                </a:cubicBezTo>
                <a:cubicBezTo>
                  <a:pt x="292" y="417"/>
                  <a:pt x="292" y="417"/>
                  <a:pt x="291" y="417"/>
                </a:cubicBezTo>
                <a:cubicBezTo>
                  <a:pt x="211" y="442"/>
                  <a:pt x="211" y="442"/>
                  <a:pt x="211" y="442"/>
                </a:cubicBezTo>
                <a:cubicBezTo>
                  <a:pt x="211" y="442"/>
                  <a:pt x="211" y="442"/>
                  <a:pt x="210" y="442"/>
                </a:cubicBezTo>
                <a:cubicBezTo>
                  <a:pt x="209" y="442"/>
                  <a:pt x="207" y="441"/>
                  <a:pt x="207" y="440"/>
                </a:cubicBezTo>
                <a:cubicBezTo>
                  <a:pt x="171" y="360"/>
                  <a:pt x="92" y="306"/>
                  <a:pt x="5" y="302"/>
                </a:cubicBezTo>
                <a:cubicBezTo>
                  <a:pt x="4" y="302"/>
                  <a:pt x="4" y="302"/>
                  <a:pt x="4" y="302"/>
                </a:cubicBezTo>
                <a:cubicBezTo>
                  <a:pt x="1" y="302"/>
                  <a:pt x="0" y="300"/>
                  <a:pt x="0" y="298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2"/>
                  <a:pt x="1" y="221"/>
                  <a:pt x="3" y="220"/>
                </a:cubicBezTo>
                <a:cubicBezTo>
                  <a:pt x="37" y="217"/>
                  <a:pt x="63" y="188"/>
                  <a:pt x="63" y="154"/>
                </a:cubicBezTo>
                <a:cubicBezTo>
                  <a:pt x="63" y="119"/>
                  <a:pt x="37" y="91"/>
                  <a:pt x="3" y="87"/>
                </a:cubicBezTo>
                <a:cubicBezTo>
                  <a:pt x="1" y="87"/>
                  <a:pt x="0" y="85"/>
                  <a:pt x="0" y="8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224" y="4"/>
                  <a:pt x="421" y="145"/>
                  <a:pt x="496" y="350"/>
                </a:cubicBezTo>
                <a:cubicBezTo>
                  <a:pt x="497" y="351"/>
                  <a:pt x="496" y="353"/>
                  <a:pt x="496" y="354"/>
                </a:cubicBezTo>
                <a:cubicBezTo>
                  <a:pt x="495" y="355"/>
                  <a:pt x="495" y="355"/>
                  <a:pt x="494" y="356"/>
                </a:cubicBezTo>
                <a:cubicBezTo>
                  <a:pt x="412" y="381"/>
                  <a:pt x="412" y="381"/>
                  <a:pt x="412" y="381"/>
                </a:cubicBezTo>
                <a:cubicBezTo>
                  <a:pt x="411" y="381"/>
                  <a:pt x="410" y="382"/>
                  <a:pt x="410" y="383"/>
                </a:cubicBezTo>
                <a:cubicBezTo>
                  <a:pt x="409" y="383"/>
                  <a:pt x="409" y="385"/>
                  <a:pt x="409" y="386"/>
                </a:cubicBezTo>
                <a:cubicBezTo>
                  <a:pt x="411" y="392"/>
                  <a:pt x="412" y="398"/>
                  <a:pt x="412" y="404"/>
                </a:cubicBezTo>
                <a:cubicBezTo>
                  <a:pt x="412" y="437"/>
                  <a:pt x="386" y="463"/>
                  <a:pt x="353" y="463"/>
                </a:cubicBezTo>
                <a:close/>
              </a:path>
            </a:pathLst>
          </a:custGeom>
          <a:solidFill>
            <a:srgbClr val="9BBB5C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EB2304A2-E224-5D07-BFA6-187D6C6CC793}"/>
              </a:ext>
            </a:extLst>
          </p:cNvPr>
          <p:cNvSpPr>
            <a:spLocks/>
          </p:cNvSpPr>
          <p:nvPr/>
        </p:nvSpPr>
        <p:spPr bwMode="auto">
          <a:xfrm>
            <a:off x="4270494" y="2560983"/>
            <a:ext cx="1415248" cy="2147495"/>
          </a:xfrm>
          <a:custGeom>
            <a:avLst/>
            <a:gdLst>
              <a:gd name="T0" fmla="*/ 177 w 391"/>
              <a:gd name="T1" fmla="*/ 594 h 594"/>
              <a:gd name="T2" fmla="*/ 177 w 391"/>
              <a:gd name="T3" fmla="*/ 594 h 594"/>
              <a:gd name="T4" fmla="*/ 174 w 391"/>
              <a:gd name="T5" fmla="*/ 593 h 594"/>
              <a:gd name="T6" fmla="*/ 122 w 391"/>
              <a:gd name="T7" fmla="*/ 521 h 594"/>
              <a:gd name="T8" fmla="*/ 119 w 391"/>
              <a:gd name="T9" fmla="*/ 519 h 594"/>
              <a:gd name="T10" fmla="*/ 119 w 391"/>
              <a:gd name="T11" fmla="*/ 519 h 594"/>
              <a:gd name="T12" fmla="*/ 116 w 391"/>
              <a:gd name="T13" fmla="*/ 520 h 594"/>
              <a:gd name="T14" fmla="*/ 82 w 391"/>
              <a:gd name="T15" fmla="*/ 531 h 594"/>
              <a:gd name="T16" fmla="*/ 23 w 391"/>
              <a:gd name="T17" fmla="*/ 472 h 594"/>
              <a:gd name="T18" fmla="*/ 47 w 391"/>
              <a:gd name="T19" fmla="*/ 424 h 594"/>
              <a:gd name="T20" fmla="*/ 49 w 391"/>
              <a:gd name="T21" fmla="*/ 422 h 594"/>
              <a:gd name="T22" fmla="*/ 48 w 391"/>
              <a:gd name="T23" fmla="*/ 419 h 594"/>
              <a:gd name="T24" fmla="*/ 1 w 391"/>
              <a:gd name="T25" fmla="*/ 354 h 594"/>
              <a:gd name="T26" fmla="*/ 2 w 391"/>
              <a:gd name="T27" fmla="*/ 349 h 594"/>
              <a:gd name="T28" fmla="*/ 12 w 391"/>
              <a:gd name="T29" fmla="*/ 340 h 594"/>
              <a:gd name="T30" fmla="*/ 12 w 391"/>
              <a:gd name="T31" fmla="*/ 340 h 594"/>
              <a:gd name="T32" fmla="*/ 15 w 391"/>
              <a:gd name="T33" fmla="*/ 338 h 594"/>
              <a:gd name="T34" fmla="*/ 21 w 391"/>
              <a:gd name="T35" fmla="*/ 332 h 594"/>
              <a:gd name="T36" fmla="*/ 22 w 391"/>
              <a:gd name="T37" fmla="*/ 331 h 594"/>
              <a:gd name="T38" fmla="*/ 24 w 391"/>
              <a:gd name="T39" fmla="*/ 329 h 594"/>
              <a:gd name="T40" fmla="*/ 29 w 391"/>
              <a:gd name="T41" fmla="*/ 323 h 594"/>
              <a:gd name="T42" fmla="*/ 30 w 391"/>
              <a:gd name="T43" fmla="*/ 322 h 594"/>
              <a:gd name="T44" fmla="*/ 30 w 391"/>
              <a:gd name="T45" fmla="*/ 322 h 594"/>
              <a:gd name="T46" fmla="*/ 31 w 391"/>
              <a:gd name="T47" fmla="*/ 321 h 594"/>
              <a:gd name="T48" fmla="*/ 32 w 391"/>
              <a:gd name="T49" fmla="*/ 321 h 594"/>
              <a:gd name="T50" fmla="*/ 89 w 391"/>
              <a:gd name="T51" fmla="*/ 169 h 594"/>
              <a:gd name="T52" fmla="*/ 88 w 391"/>
              <a:gd name="T53" fmla="*/ 147 h 594"/>
              <a:gd name="T54" fmla="*/ 85 w 391"/>
              <a:gd name="T55" fmla="*/ 125 h 594"/>
              <a:gd name="T56" fmla="*/ 79 w 391"/>
              <a:gd name="T57" fmla="*/ 104 h 594"/>
              <a:gd name="T58" fmla="*/ 75 w 391"/>
              <a:gd name="T59" fmla="*/ 91 h 594"/>
              <a:gd name="T60" fmla="*/ 76 w 391"/>
              <a:gd name="T61" fmla="*/ 88 h 594"/>
              <a:gd name="T62" fmla="*/ 78 w 391"/>
              <a:gd name="T63" fmla="*/ 86 h 594"/>
              <a:gd name="T64" fmla="*/ 149 w 391"/>
              <a:gd name="T65" fmla="*/ 64 h 594"/>
              <a:gd name="T66" fmla="*/ 151 w 391"/>
              <a:gd name="T67" fmla="*/ 64 h 594"/>
              <a:gd name="T68" fmla="*/ 154 w 391"/>
              <a:gd name="T69" fmla="*/ 67 h 594"/>
              <a:gd name="T70" fmla="*/ 216 w 391"/>
              <a:gd name="T71" fmla="*/ 108 h 594"/>
              <a:gd name="T72" fmla="*/ 283 w 391"/>
              <a:gd name="T73" fmla="*/ 41 h 594"/>
              <a:gd name="T74" fmla="*/ 282 w 391"/>
              <a:gd name="T75" fmla="*/ 28 h 594"/>
              <a:gd name="T76" fmla="*/ 285 w 391"/>
              <a:gd name="T77" fmla="*/ 23 h 594"/>
              <a:gd name="T78" fmla="*/ 359 w 391"/>
              <a:gd name="T79" fmla="*/ 0 h 594"/>
              <a:gd name="T80" fmla="*/ 361 w 391"/>
              <a:gd name="T81" fmla="*/ 0 h 594"/>
              <a:gd name="T82" fmla="*/ 364 w 391"/>
              <a:gd name="T83" fmla="*/ 3 h 594"/>
              <a:gd name="T84" fmla="*/ 366 w 391"/>
              <a:gd name="T85" fmla="*/ 7 h 594"/>
              <a:gd name="T86" fmla="*/ 391 w 391"/>
              <a:gd name="T87" fmla="*/ 169 h 594"/>
              <a:gd name="T88" fmla="*/ 190 w 391"/>
              <a:gd name="T89" fmla="*/ 585 h 594"/>
              <a:gd name="T90" fmla="*/ 186 w 391"/>
              <a:gd name="T91" fmla="*/ 588 h 594"/>
              <a:gd name="T92" fmla="*/ 180 w 391"/>
              <a:gd name="T93" fmla="*/ 594 h 594"/>
              <a:gd name="T94" fmla="*/ 177 w 391"/>
              <a:gd name="T95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1" h="594">
                <a:moveTo>
                  <a:pt x="177" y="594"/>
                </a:moveTo>
                <a:cubicBezTo>
                  <a:pt x="177" y="594"/>
                  <a:pt x="177" y="594"/>
                  <a:pt x="177" y="594"/>
                </a:cubicBezTo>
                <a:cubicBezTo>
                  <a:pt x="175" y="594"/>
                  <a:pt x="175" y="594"/>
                  <a:pt x="174" y="593"/>
                </a:cubicBezTo>
                <a:cubicBezTo>
                  <a:pt x="122" y="521"/>
                  <a:pt x="122" y="521"/>
                  <a:pt x="122" y="521"/>
                </a:cubicBezTo>
                <a:cubicBezTo>
                  <a:pt x="121" y="520"/>
                  <a:pt x="120" y="519"/>
                  <a:pt x="119" y="519"/>
                </a:cubicBezTo>
                <a:cubicBezTo>
                  <a:pt x="119" y="519"/>
                  <a:pt x="119" y="519"/>
                  <a:pt x="119" y="519"/>
                </a:cubicBezTo>
                <a:cubicBezTo>
                  <a:pt x="118" y="519"/>
                  <a:pt x="117" y="520"/>
                  <a:pt x="116" y="520"/>
                </a:cubicBezTo>
                <a:cubicBezTo>
                  <a:pt x="106" y="527"/>
                  <a:pt x="94" y="531"/>
                  <a:pt x="82" y="531"/>
                </a:cubicBezTo>
                <a:cubicBezTo>
                  <a:pt x="49" y="531"/>
                  <a:pt x="23" y="505"/>
                  <a:pt x="23" y="472"/>
                </a:cubicBezTo>
                <a:cubicBezTo>
                  <a:pt x="23" y="453"/>
                  <a:pt x="32" y="435"/>
                  <a:pt x="47" y="424"/>
                </a:cubicBezTo>
                <a:cubicBezTo>
                  <a:pt x="48" y="424"/>
                  <a:pt x="49" y="423"/>
                  <a:pt x="49" y="422"/>
                </a:cubicBezTo>
                <a:cubicBezTo>
                  <a:pt x="49" y="421"/>
                  <a:pt x="49" y="420"/>
                  <a:pt x="48" y="419"/>
                </a:cubicBezTo>
                <a:cubicBezTo>
                  <a:pt x="1" y="354"/>
                  <a:pt x="1" y="354"/>
                  <a:pt x="1" y="354"/>
                </a:cubicBezTo>
                <a:cubicBezTo>
                  <a:pt x="0" y="353"/>
                  <a:pt x="0" y="350"/>
                  <a:pt x="2" y="349"/>
                </a:cubicBezTo>
                <a:cubicBezTo>
                  <a:pt x="5" y="346"/>
                  <a:pt x="9" y="343"/>
                  <a:pt x="12" y="340"/>
                </a:cubicBezTo>
                <a:cubicBezTo>
                  <a:pt x="12" y="340"/>
                  <a:pt x="12" y="340"/>
                  <a:pt x="12" y="340"/>
                </a:cubicBezTo>
                <a:cubicBezTo>
                  <a:pt x="12" y="340"/>
                  <a:pt x="14" y="338"/>
                  <a:pt x="15" y="338"/>
                </a:cubicBezTo>
                <a:cubicBezTo>
                  <a:pt x="17" y="336"/>
                  <a:pt x="19" y="334"/>
                  <a:pt x="21" y="332"/>
                </a:cubicBezTo>
                <a:cubicBezTo>
                  <a:pt x="22" y="331"/>
                  <a:pt x="22" y="331"/>
                  <a:pt x="22" y="331"/>
                </a:cubicBezTo>
                <a:cubicBezTo>
                  <a:pt x="23" y="331"/>
                  <a:pt x="23" y="330"/>
                  <a:pt x="24" y="329"/>
                </a:cubicBezTo>
                <a:cubicBezTo>
                  <a:pt x="26" y="327"/>
                  <a:pt x="27" y="325"/>
                  <a:pt x="29" y="323"/>
                </a:cubicBezTo>
                <a:cubicBezTo>
                  <a:pt x="30" y="322"/>
                  <a:pt x="30" y="322"/>
                  <a:pt x="30" y="322"/>
                </a:cubicBezTo>
                <a:cubicBezTo>
                  <a:pt x="30" y="322"/>
                  <a:pt x="30" y="322"/>
                  <a:pt x="30" y="322"/>
                </a:cubicBezTo>
                <a:cubicBezTo>
                  <a:pt x="31" y="322"/>
                  <a:pt x="31" y="322"/>
                  <a:pt x="31" y="321"/>
                </a:cubicBezTo>
                <a:cubicBezTo>
                  <a:pt x="31" y="321"/>
                  <a:pt x="32" y="321"/>
                  <a:pt x="32" y="321"/>
                </a:cubicBezTo>
                <a:cubicBezTo>
                  <a:pt x="69" y="279"/>
                  <a:pt x="89" y="225"/>
                  <a:pt x="89" y="169"/>
                </a:cubicBezTo>
                <a:cubicBezTo>
                  <a:pt x="89" y="161"/>
                  <a:pt x="89" y="154"/>
                  <a:pt x="88" y="147"/>
                </a:cubicBezTo>
                <a:cubicBezTo>
                  <a:pt x="87" y="139"/>
                  <a:pt x="86" y="132"/>
                  <a:pt x="85" y="125"/>
                </a:cubicBezTo>
                <a:cubicBezTo>
                  <a:pt x="83" y="118"/>
                  <a:pt x="82" y="111"/>
                  <a:pt x="79" y="104"/>
                </a:cubicBezTo>
                <a:cubicBezTo>
                  <a:pt x="78" y="100"/>
                  <a:pt x="77" y="95"/>
                  <a:pt x="75" y="91"/>
                </a:cubicBezTo>
                <a:cubicBezTo>
                  <a:pt x="75" y="90"/>
                  <a:pt x="75" y="89"/>
                  <a:pt x="76" y="88"/>
                </a:cubicBezTo>
                <a:cubicBezTo>
                  <a:pt x="76" y="87"/>
                  <a:pt x="77" y="86"/>
                  <a:pt x="78" y="86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50" y="64"/>
                  <a:pt x="150" y="64"/>
                  <a:pt x="151" y="64"/>
                </a:cubicBezTo>
                <a:cubicBezTo>
                  <a:pt x="152" y="64"/>
                  <a:pt x="154" y="65"/>
                  <a:pt x="154" y="67"/>
                </a:cubicBezTo>
                <a:cubicBezTo>
                  <a:pt x="164" y="92"/>
                  <a:pt x="189" y="108"/>
                  <a:pt x="216" y="108"/>
                </a:cubicBezTo>
                <a:cubicBezTo>
                  <a:pt x="253" y="108"/>
                  <a:pt x="283" y="78"/>
                  <a:pt x="283" y="41"/>
                </a:cubicBezTo>
                <a:cubicBezTo>
                  <a:pt x="283" y="37"/>
                  <a:pt x="283" y="32"/>
                  <a:pt x="282" y="28"/>
                </a:cubicBezTo>
                <a:cubicBezTo>
                  <a:pt x="282" y="26"/>
                  <a:pt x="283" y="24"/>
                  <a:pt x="285" y="23"/>
                </a:cubicBezTo>
                <a:cubicBezTo>
                  <a:pt x="359" y="0"/>
                  <a:pt x="359" y="0"/>
                  <a:pt x="359" y="0"/>
                </a:cubicBezTo>
                <a:cubicBezTo>
                  <a:pt x="360" y="0"/>
                  <a:pt x="360" y="0"/>
                  <a:pt x="361" y="0"/>
                </a:cubicBezTo>
                <a:cubicBezTo>
                  <a:pt x="362" y="0"/>
                  <a:pt x="364" y="1"/>
                  <a:pt x="364" y="3"/>
                </a:cubicBezTo>
                <a:cubicBezTo>
                  <a:pt x="364" y="3"/>
                  <a:pt x="366" y="7"/>
                  <a:pt x="366" y="7"/>
                </a:cubicBezTo>
                <a:cubicBezTo>
                  <a:pt x="382" y="59"/>
                  <a:pt x="391" y="114"/>
                  <a:pt x="391" y="169"/>
                </a:cubicBezTo>
                <a:cubicBezTo>
                  <a:pt x="391" y="332"/>
                  <a:pt x="318" y="484"/>
                  <a:pt x="190" y="585"/>
                </a:cubicBezTo>
                <a:cubicBezTo>
                  <a:pt x="186" y="588"/>
                  <a:pt x="186" y="588"/>
                  <a:pt x="186" y="588"/>
                </a:cubicBezTo>
                <a:cubicBezTo>
                  <a:pt x="186" y="588"/>
                  <a:pt x="181" y="592"/>
                  <a:pt x="180" y="594"/>
                </a:cubicBezTo>
                <a:cubicBezTo>
                  <a:pt x="179" y="594"/>
                  <a:pt x="178" y="594"/>
                  <a:pt x="177" y="594"/>
                </a:cubicBezTo>
                <a:close/>
              </a:path>
            </a:pathLst>
          </a:custGeom>
          <a:solidFill>
            <a:srgbClr val="F29B26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F838FD43-A393-463E-709F-AD1E9D0B3C11}"/>
              </a:ext>
            </a:extLst>
          </p:cNvPr>
          <p:cNvSpPr>
            <a:spLocks/>
          </p:cNvSpPr>
          <p:nvPr/>
        </p:nvSpPr>
        <p:spPr bwMode="auto">
          <a:xfrm>
            <a:off x="2642340" y="3854402"/>
            <a:ext cx="2236094" cy="1240502"/>
          </a:xfrm>
          <a:custGeom>
            <a:avLst/>
            <a:gdLst>
              <a:gd name="T0" fmla="*/ 309 w 618"/>
              <a:gd name="T1" fmla="*/ 343 h 343"/>
              <a:gd name="T2" fmla="*/ 2 w 618"/>
              <a:gd name="T3" fmla="*/ 245 h 343"/>
              <a:gd name="T4" fmla="*/ 0 w 618"/>
              <a:gd name="T5" fmla="*/ 243 h 343"/>
              <a:gd name="T6" fmla="*/ 1 w 618"/>
              <a:gd name="T7" fmla="*/ 240 h 343"/>
              <a:gd name="T8" fmla="*/ 54 w 618"/>
              <a:gd name="T9" fmla="*/ 167 h 343"/>
              <a:gd name="T10" fmla="*/ 53 w 618"/>
              <a:gd name="T11" fmla="*/ 162 h 343"/>
              <a:gd name="T12" fmla="*/ 29 w 618"/>
              <a:gd name="T13" fmla="*/ 114 h 343"/>
              <a:gd name="T14" fmla="*/ 88 w 618"/>
              <a:gd name="T15" fmla="*/ 55 h 343"/>
              <a:gd name="T16" fmla="*/ 122 w 618"/>
              <a:gd name="T17" fmla="*/ 66 h 343"/>
              <a:gd name="T18" fmla="*/ 124 w 618"/>
              <a:gd name="T19" fmla="*/ 67 h 343"/>
              <a:gd name="T20" fmla="*/ 128 w 618"/>
              <a:gd name="T21" fmla="*/ 65 h 343"/>
              <a:gd name="T22" fmla="*/ 173 w 618"/>
              <a:gd name="T23" fmla="*/ 1 h 343"/>
              <a:gd name="T24" fmla="*/ 177 w 618"/>
              <a:gd name="T25" fmla="*/ 0 h 343"/>
              <a:gd name="T26" fmla="*/ 179 w 618"/>
              <a:gd name="T27" fmla="*/ 1 h 343"/>
              <a:gd name="T28" fmla="*/ 225 w 618"/>
              <a:gd name="T29" fmla="*/ 25 h 343"/>
              <a:gd name="T30" fmla="*/ 234 w 618"/>
              <a:gd name="T31" fmla="*/ 28 h 343"/>
              <a:gd name="T32" fmla="*/ 252 w 618"/>
              <a:gd name="T33" fmla="*/ 34 h 343"/>
              <a:gd name="T34" fmla="*/ 270 w 618"/>
              <a:gd name="T35" fmla="*/ 38 h 343"/>
              <a:gd name="T36" fmla="*/ 299 w 618"/>
              <a:gd name="T37" fmla="*/ 41 h 343"/>
              <a:gd name="T38" fmla="*/ 309 w 618"/>
              <a:gd name="T39" fmla="*/ 41 h 343"/>
              <a:gd name="T40" fmla="*/ 319 w 618"/>
              <a:gd name="T41" fmla="*/ 41 h 343"/>
              <a:gd name="T42" fmla="*/ 323 w 618"/>
              <a:gd name="T43" fmla="*/ 40 h 343"/>
              <a:gd name="T44" fmla="*/ 330 w 618"/>
              <a:gd name="T45" fmla="*/ 40 h 343"/>
              <a:gd name="T46" fmla="*/ 332 w 618"/>
              <a:gd name="T47" fmla="*/ 40 h 343"/>
              <a:gd name="T48" fmla="*/ 334 w 618"/>
              <a:gd name="T49" fmla="*/ 40 h 343"/>
              <a:gd name="T50" fmla="*/ 340 w 618"/>
              <a:gd name="T51" fmla="*/ 39 h 343"/>
              <a:gd name="T52" fmla="*/ 344 w 618"/>
              <a:gd name="T53" fmla="*/ 38 h 343"/>
              <a:gd name="T54" fmla="*/ 350 w 618"/>
              <a:gd name="T55" fmla="*/ 37 h 343"/>
              <a:gd name="T56" fmla="*/ 354 w 618"/>
              <a:gd name="T57" fmla="*/ 37 h 343"/>
              <a:gd name="T58" fmla="*/ 360 w 618"/>
              <a:gd name="T59" fmla="*/ 35 h 343"/>
              <a:gd name="T60" fmla="*/ 364 w 618"/>
              <a:gd name="T61" fmla="*/ 34 h 343"/>
              <a:gd name="T62" fmla="*/ 369 w 618"/>
              <a:gd name="T63" fmla="*/ 33 h 343"/>
              <a:gd name="T64" fmla="*/ 373 w 618"/>
              <a:gd name="T65" fmla="*/ 32 h 343"/>
              <a:gd name="T66" fmla="*/ 382 w 618"/>
              <a:gd name="T67" fmla="*/ 29 h 343"/>
              <a:gd name="T68" fmla="*/ 387 w 618"/>
              <a:gd name="T69" fmla="*/ 27 h 343"/>
              <a:gd name="T70" fmla="*/ 391 w 618"/>
              <a:gd name="T71" fmla="*/ 26 h 343"/>
              <a:gd name="T72" fmla="*/ 395 w 618"/>
              <a:gd name="T73" fmla="*/ 24 h 343"/>
              <a:gd name="T74" fmla="*/ 396 w 618"/>
              <a:gd name="T75" fmla="*/ 24 h 343"/>
              <a:gd name="T76" fmla="*/ 400 w 618"/>
              <a:gd name="T77" fmla="*/ 22 h 343"/>
              <a:gd name="T78" fmla="*/ 405 w 618"/>
              <a:gd name="T79" fmla="*/ 20 h 343"/>
              <a:gd name="T80" fmla="*/ 409 w 618"/>
              <a:gd name="T81" fmla="*/ 18 h 343"/>
              <a:gd name="T82" fmla="*/ 414 w 618"/>
              <a:gd name="T83" fmla="*/ 16 h 343"/>
              <a:gd name="T84" fmla="*/ 418 w 618"/>
              <a:gd name="T85" fmla="*/ 14 h 343"/>
              <a:gd name="T86" fmla="*/ 422 w 618"/>
              <a:gd name="T87" fmla="*/ 11 h 343"/>
              <a:gd name="T88" fmla="*/ 427 w 618"/>
              <a:gd name="T89" fmla="*/ 8 h 343"/>
              <a:gd name="T90" fmla="*/ 431 w 618"/>
              <a:gd name="T91" fmla="*/ 6 h 343"/>
              <a:gd name="T92" fmla="*/ 433 w 618"/>
              <a:gd name="T93" fmla="*/ 4 h 343"/>
              <a:gd name="T94" fmla="*/ 439 w 618"/>
              <a:gd name="T95" fmla="*/ 0 h 343"/>
              <a:gd name="T96" fmla="*/ 442 w 618"/>
              <a:gd name="T97" fmla="*/ 0 h 343"/>
              <a:gd name="T98" fmla="*/ 445 w 618"/>
              <a:gd name="T99" fmla="*/ 1 h 343"/>
              <a:gd name="T100" fmla="*/ 487 w 618"/>
              <a:gd name="T101" fmla="*/ 59 h 343"/>
              <a:gd name="T102" fmla="*/ 487 w 618"/>
              <a:gd name="T103" fmla="*/ 65 h 343"/>
              <a:gd name="T104" fmla="*/ 465 w 618"/>
              <a:gd name="T105" fmla="*/ 114 h 343"/>
              <a:gd name="T106" fmla="*/ 532 w 618"/>
              <a:gd name="T107" fmla="*/ 181 h 343"/>
              <a:gd name="T108" fmla="*/ 565 w 618"/>
              <a:gd name="T109" fmla="*/ 173 h 343"/>
              <a:gd name="T110" fmla="*/ 567 w 618"/>
              <a:gd name="T111" fmla="*/ 172 h 343"/>
              <a:gd name="T112" fmla="*/ 570 w 618"/>
              <a:gd name="T113" fmla="*/ 174 h 343"/>
              <a:gd name="T114" fmla="*/ 617 w 618"/>
              <a:gd name="T115" fmla="*/ 239 h 343"/>
              <a:gd name="T116" fmla="*/ 618 w 618"/>
              <a:gd name="T117" fmla="*/ 242 h 343"/>
              <a:gd name="T118" fmla="*/ 617 w 618"/>
              <a:gd name="T119" fmla="*/ 245 h 343"/>
              <a:gd name="T120" fmla="*/ 309 w 618"/>
              <a:gd name="T121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18" h="343">
                <a:moveTo>
                  <a:pt x="309" y="343"/>
                </a:moveTo>
                <a:cubicBezTo>
                  <a:pt x="198" y="343"/>
                  <a:pt x="92" y="309"/>
                  <a:pt x="2" y="245"/>
                </a:cubicBezTo>
                <a:cubicBezTo>
                  <a:pt x="1" y="245"/>
                  <a:pt x="1" y="244"/>
                  <a:pt x="0" y="243"/>
                </a:cubicBezTo>
                <a:cubicBezTo>
                  <a:pt x="0" y="242"/>
                  <a:pt x="0" y="241"/>
                  <a:pt x="1" y="240"/>
                </a:cubicBezTo>
                <a:cubicBezTo>
                  <a:pt x="54" y="167"/>
                  <a:pt x="54" y="167"/>
                  <a:pt x="54" y="167"/>
                </a:cubicBezTo>
                <a:cubicBezTo>
                  <a:pt x="55" y="165"/>
                  <a:pt x="55" y="163"/>
                  <a:pt x="53" y="162"/>
                </a:cubicBezTo>
                <a:cubicBezTo>
                  <a:pt x="38" y="150"/>
                  <a:pt x="29" y="133"/>
                  <a:pt x="29" y="114"/>
                </a:cubicBezTo>
                <a:cubicBezTo>
                  <a:pt x="29" y="82"/>
                  <a:pt x="56" y="55"/>
                  <a:pt x="88" y="55"/>
                </a:cubicBezTo>
                <a:cubicBezTo>
                  <a:pt x="100" y="55"/>
                  <a:pt x="112" y="59"/>
                  <a:pt x="122" y="66"/>
                </a:cubicBezTo>
                <a:cubicBezTo>
                  <a:pt x="123" y="66"/>
                  <a:pt x="123" y="67"/>
                  <a:pt x="124" y="67"/>
                </a:cubicBezTo>
                <a:cubicBezTo>
                  <a:pt x="126" y="67"/>
                  <a:pt x="127" y="66"/>
                  <a:pt x="128" y="65"/>
                </a:cubicBezTo>
                <a:cubicBezTo>
                  <a:pt x="173" y="1"/>
                  <a:pt x="173" y="1"/>
                  <a:pt x="173" y="1"/>
                </a:cubicBezTo>
                <a:cubicBezTo>
                  <a:pt x="174" y="0"/>
                  <a:pt x="175" y="0"/>
                  <a:pt x="177" y="0"/>
                </a:cubicBezTo>
                <a:cubicBezTo>
                  <a:pt x="177" y="0"/>
                  <a:pt x="178" y="0"/>
                  <a:pt x="179" y="1"/>
                </a:cubicBezTo>
                <a:cubicBezTo>
                  <a:pt x="193" y="10"/>
                  <a:pt x="209" y="19"/>
                  <a:pt x="225" y="25"/>
                </a:cubicBezTo>
                <a:cubicBezTo>
                  <a:pt x="228" y="26"/>
                  <a:pt x="231" y="27"/>
                  <a:pt x="234" y="28"/>
                </a:cubicBezTo>
                <a:cubicBezTo>
                  <a:pt x="240" y="30"/>
                  <a:pt x="246" y="32"/>
                  <a:pt x="252" y="34"/>
                </a:cubicBezTo>
                <a:cubicBezTo>
                  <a:pt x="258" y="35"/>
                  <a:pt x="264" y="37"/>
                  <a:pt x="270" y="38"/>
                </a:cubicBezTo>
                <a:cubicBezTo>
                  <a:pt x="280" y="39"/>
                  <a:pt x="290" y="40"/>
                  <a:pt x="299" y="41"/>
                </a:cubicBezTo>
                <a:cubicBezTo>
                  <a:pt x="302" y="41"/>
                  <a:pt x="306" y="41"/>
                  <a:pt x="309" y="41"/>
                </a:cubicBezTo>
                <a:cubicBezTo>
                  <a:pt x="312" y="41"/>
                  <a:pt x="316" y="41"/>
                  <a:pt x="319" y="41"/>
                </a:cubicBezTo>
                <a:cubicBezTo>
                  <a:pt x="320" y="41"/>
                  <a:pt x="323" y="40"/>
                  <a:pt x="323" y="40"/>
                </a:cubicBezTo>
                <a:cubicBezTo>
                  <a:pt x="325" y="40"/>
                  <a:pt x="327" y="40"/>
                  <a:pt x="330" y="40"/>
                </a:cubicBezTo>
                <a:cubicBezTo>
                  <a:pt x="330" y="40"/>
                  <a:pt x="331" y="40"/>
                  <a:pt x="332" y="40"/>
                </a:cubicBezTo>
                <a:cubicBezTo>
                  <a:pt x="334" y="40"/>
                  <a:pt x="334" y="40"/>
                  <a:pt x="334" y="40"/>
                </a:cubicBezTo>
                <a:cubicBezTo>
                  <a:pt x="336" y="39"/>
                  <a:pt x="338" y="39"/>
                  <a:pt x="340" y="39"/>
                </a:cubicBezTo>
                <a:cubicBezTo>
                  <a:pt x="341" y="39"/>
                  <a:pt x="342" y="38"/>
                  <a:pt x="344" y="38"/>
                </a:cubicBezTo>
                <a:cubicBezTo>
                  <a:pt x="346" y="38"/>
                  <a:pt x="348" y="38"/>
                  <a:pt x="350" y="37"/>
                </a:cubicBezTo>
                <a:cubicBezTo>
                  <a:pt x="351" y="37"/>
                  <a:pt x="352" y="37"/>
                  <a:pt x="354" y="37"/>
                </a:cubicBezTo>
                <a:cubicBezTo>
                  <a:pt x="356" y="36"/>
                  <a:pt x="358" y="36"/>
                  <a:pt x="360" y="35"/>
                </a:cubicBezTo>
                <a:cubicBezTo>
                  <a:pt x="360" y="35"/>
                  <a:pt x="363" y="35"/>
                  <a:pt x="364" y="34"/>
                </a:cubicBezTo>
                <a:cubicBezTo>
                  <a:pt x="366" y="34"/>
                  <a:pt x="367" y="33"/>
                  <a:pt x="369" y="33"/>
                </a:cubicBezTo>
                <a:cubicBezTo>
                  <a:pt x="369" y="33"/>
                  <a:pt x="373" y="32"/>
                  <a:pt x="373" y="32"/>
                </a:cubicBezTo>
                <a:cubicBezTo>
                  <a:pt x="376" y="31"/>
                  <a:pt x="379" y="30"/>
                  <a:pt x="382" y="29"/>
                </a:cubicBezTo>
                <a:cubicBezTo>
                  <a:pt x="383" y="29"/>
                  <a:pt x="387" y="27"/>
                  <a:pt x="387" y="27"/>
                </a:cubicBezTo>
                <a:cubicBezTo>
                  <a:pt x="389" y="27"/>
                  <a:pt x="390" y="26"/>
                  <a:pt x="391" y="26"/>
                </a:cubicBezTo>
                <a:cubicBezTo>
                  <a:pt x="393" y="25"/>
                  <a:pt x="394" y="25"/>
                  <a:pt x="395" y="24"/>
                </a:cubicBezTo>
                <a:cubicBezTo>
                  <a:pt x="396" y="24"/>
                  <a:pt x="396" y="24"/>
                  <a:pt x="396" y="24"/>
                </a:cubicBezTo>
                <a:cubicBezTo>
                  <a:pt x="398" y="23"/>
                  <a:pt x="399" y="23"/>
                  <a:pt x="400" y="22"/>
                </a:cubicBezTo>
                <a:cubicBezTo>
                  <a:pt x="402" y="21"/>
                  <a:pt x="404" y="21"/>
                  <a:pt x="405" y="20"/>
                </a:cubicBezTo>
                <a:cubicBezTo>
                  <a:pt x="406" y="19"/>
                  <a:pt x="408" y="19"/>
                  <a:pt x="409" y="18"/>
                </a:cubicBezTo>
                <a:cubicBezTo>
                  <a:pt x="411" y="17"/>
                  <a:pt x="412" y="16"/>
                  <a:pt x="414" y="16"/>
                </a:cubicBezTo>
                <a:cubicBezTo>
                  <a:pt x="415" y="15"/>
                  <a:pt x="416" y="14"/>
                  <a:pt x="418" y="14"/>
                </a:cubicBezTo>
                <a:cubicBezTo>
                  <a:pt x="419" y="13"/>
                  <a:pt x="421" y="12"/>
                  <a:pt x="422" y="11"/>
                </a:cubicBezTo>
                <a:cubicBezTo>
                  <a:pt x="423" y="10"/>
                  <a:pt x="427" y="8"/>
                  <a:pt x="427" y="8"/>
                </a:cubicBezTo>
                <a:cubicBezTo>
                  <a:pt x="428" y="8"/>
                  <a:pt x="429" y="7"/>
                  <a:pt x="431" y="6"/>
                </a:cubicBezTo>
                <a:cubicBezTo>
                  <a:pt x="433" y="4"/>
                  <a:pt x="433" y="4"/>
                  <a:pt x="433" y="4"/>
                </a:cubicBezTo>
                <a:cubicBezTo>
                  <a:pt x="436" y="3"/>
                  <a:pt x="438" y="2"/>
                  <a:pt x="439" y="0"/>
                </a:cubicBezTo>
                <a:cubicBezTo>
                  <a:pt x="440" y="0"/>
                  <a:pt x="441" y="0"/>
                  <a:pt x="442" y="0"/>
                </a:cubicBezTo>
                <a:cubicBezTo>
                  <a:pt x="443" y="0"/>
                  <a:pt x="444" y="0"/>
                  <a:pt x="445" y="1"/>
                </a:cubicBezTo>
                <a:cubicBezTo>
                  <a:pt x="487" y="59"/>
                  <a:pt x="487" y="59"/>
                  <a:pt x="487" y="59"/>
                </a:cubicBezTo>
                <a:cubicBezTo>
                  <a:pt x="488" y="61"/>
                  <a:pt x="488" y="63"/>
                  <a:pt x="487" y="65"/>
                </a:cubicBezTo>
                <a:cubicBezTo>
                  <a:pt x="473" y="77"/>
                  <a:pt x="465" y="95"/>
                  <a:pt x="465" y="114"/>
                </a:cubicBezTo>
                <a:cubicBezTo>
                  <a:pt x="465" y="151"/>
                  <a:pt x="495" y="181"/>
                  <a:pt x="532" y="181"/>
                </a:cubicBezTo>
                <a:cubicBezTo>
                  <a:pt x="543" y="181"/>
                  <a:pt x="555" y="178"/>
                  <a:pt x="565" y="173"/>
                </a:cubicBezTo>
                <a:cubicBezTo>
                  <a:pt x="565" y="172"/>
                  <a:pt x="566" y="172"/>
                  <a:pt x="567" y="172"/>
                </a:cubicBezTo>
                <a:cubicBezTo>
                  <a:pt x="568" y="172"/>
                  <a:pt x="569" y="173"/>
                  <a:pt x="570" y="174"/>
                </a:cubicBezTo>
                <a:cubicBezTo>
                  <a:pt x="617" y="239"/>
                  <a:pt x="617" y="239"/>
                  <a:pt x="617" y="239"/>
                </a:cubicBezTo>
                <a:cubicBezTo>
                  <a:pt x="618" y="240"/>
                  <a:pt x="618" y="241"/>
                  <a:pt x="618" y="242"/>
                </a:cubicBezTo>
                <a:cubicBezTo>
                  <a:pt x="618" y="243"/>
                  <a:pt x="617" y="244"/>
                  <a:pt x="617" y="245"/>
                </a:cubicBezTo>
                <a:cubicBezTo>
                  <a:pt x="526" y="309"/>
                  <a:pt x="420" y="343"/>
                  <a:pt x="309" y="343"/>
                </a:cubicBezTo>
                <a:close/>
              </a:path>
            </a:pathLst>
          </a:custGeom>
          <a:solidFill>
            <a:srgbClr val="BD392F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591E7DA4-1755-3BEE-0987-E1BBF3FEE0BA}"/>
              </a:ext>
            </a:extLst>
          </p:cNvPr>
          <p:cNvSpPr>
            <a:spLocks/>
          </p:cNvSpPr>
          <p:nvPr/>
        </p:nvSpPr>
        <p:spPr bwMode="auto">
          <a:xfrm>
            <a:off x="1838724" y="2488373"/>
            <a:ext cx="1411557" cy="2220104"/>
          </a:xfrm>
          <a:custGeom>
            <a:avLst/>
            <a:gdLst>
              <a:gd name="T0" fmla="*/ 214 w 390"/>
              <a:gd name="T1" fmla="*/ 614 h 614"/>
              <a:gd name="T2" fmla="*/ 211 w 390"/>
              <a:gd name="T3" fmla="*/ 614 h 614"/>
              <a:gd name="T4" fmla="*/ 0 w 390"/>
              <a:gd name="T5" fmla="*/ 189 h 614"/>
              <a:gd name="T6" fmla="*/ 25 w 390"/>
              <a:gd name="T7" fmla="*/ 23 h 614"/>
              <a:gd name="T8" fmla="*/ 26 w 390"/>
              <a:gd name="T9" fmla="*/ 22 h 614"/>
              <a:gd name="T10" fmla="*/ 30 w 390"/>
              <a:gd name="T11" fmla="*/ 20 h 614"/>
              <a:gd name="T12" fmla="*/ 31 w 390"/>
              <a:gd name="T13" fmla="*/ 20 h 614"/>
              <a:gd name="T14" fmla="*/ 114 w 390"/>
              <a:gd name="T15" fmla="*/ 45 h 614"/>
              <a:gd name="T16" fmla="*/ 115 w 390"/>
              <a:gd name="T17" fmla="*/ 46 h 614"/>
              <a:gd name="T18" fmla="*/ 117 w 390"/>
              <a:gd name="T19" fmla="*/ 45 h 614"/>
              <a:gd name="T20" fmla="*/ 119 w 390"/>
              <a:gd name="T21" fmla="*/ 43 h 614"/>
              <a:gd name="T22" fmla="*/ 176 w 390"/>
              <a:gd name="T23" fmla="*/ 0 h 614"/>
              <a:gd name="T24" fmla="*/ 235 w 390"/>
              <a:gd name="T25" fmla="*/ 59 h 614"/>
              <a:gd name="T26" fmla="*/ 232 w 390"/>
              <a:gd name="T27" fmla="*/ 77 h 614"/>
              <a:gd name="T28" fmla="*/ 232 w 390"/>
              <a:gd name="T29" fmla="*/ 80 h 614"/>
              <a:gd name="T30" fmla="*/ 234 w 390"/>
              <a:gd name="T31" fmla="*/ 82 h 614"/>
              <a:gd name="T32" fmla="*/ 312 w 390"/>
              <a:gd name="T33" fmla="*/ 106 h 614"/>
              <a:gd name="T34" fmla="*/ 314 w 390"/>
              <a:gd name="T35" fmla="*/ 108 h 614"/>
              <a:gd name="T36" fmla="*/ 315 w 390"/>
              <a:gd name="T37" fmla="*/ 111 h 614"/>
              <a:gd name="T38" fmla="*/ 314 w 390"/>
              <a:gd name="T39" fmla="*/ 114 h 614"/>
              <a:gd name="T40" fmla="*/ 302 w 390"/>
              <a:gd name="T41" fmla="*/ 189 h 614"/>
              <a:gd name="T42" fmla="*/ 388 w 390"/>
              <a:gd name="T43" fmla="*/ 369 h 614"/>
              <a:gd name="T44" fmla="*/ 389 w 390"/>
              <a:gd name="T45" fmla="*/ 375 h 614"/>
              <a:gd name="T46" fmla="*/ 347 w 390"/>
              <a:gd name="T47" fmla="*/ 432 h 614"/>
              <a:gd name="T48" fmla="*/ 344 w 390"/>
              <a:gd name="T49" fmla="*/ 434 h 614"/>
              <a:gd name="T50" fmla="*/ 342 w 390"/>
              <a:gd name="T51" fmla="*/ 433 h 614"/>
              <a:gd name="T52" fmla="*/ 310 w 390"/>
              <a:gd name="T53" fmla="*/ 425 h 614"/>
              <a:gd name="T54" fmla="*/ 243 w 390"/>
              <a:gd name="T55" fmla="*/ 492 h 614"/>
              <a:gd name="T56" fmla="*/ 264 w 390"/>
              <a:gd name="T57" fmla="*/ 541 h 614"/>
              <a:gd name="T58" fmla="*/ 265 w 390"/>
              <a:gd name="T59" fmla="*/ 546 h 614"/>
              <a:gd name="T60" fmla="*/ 217 w 390"/>
              <a:gd name="T61" fmla="*/ 613 h 614"/>
              <a:gd name="T62" fmla="*/ 214 w 390"/>
              <a:gd name="T63" fmla="*/ 614 h 614"/>
              <a:gd name="T64" fmla="*/ 214 w 390"/>
              <a:gd name="T65" fmla="*/ 6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90" h="614">
                <a:moveTo>
                  <a:pt x="214" y="614"/>
                </a:moveTo>
                <a:cubicBezTo>
                  <a:pt x="213" y="614"/>
                  <a:pt x="212" y="614"/>
                  <a:pt x="211" y="614"/>
                </a:cubicBezTo>
                <a:cubicBezTo>
                  <a:pt x="79" y="513"/>
                  <a:pt x="0" y="355"/>
                  <a:pt x="0" y="189"/>
                </a:cubicBezTo>
                <a:cubicBezTo>
                  <a:pt x="0" y="131"/>
                  <a:pt x="8" y="76"/>
                  <a:pt x="25" y="23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1"/>
                  <a:pt x="28" y="20"/>
                  <a:pt x="30" y="20"/>
                </a:cubicBezTo>
                <a:cubicBezTo>
                  <a:pt x="30" y="20"/>
                  <a:pt x="30" y="20"/>
                  <a:pt x="31" y="20"/>
                </a:cubicBezTo>
                <a:cubicBezTo>
                  <a:pt x="114" y="45"/>
                  <a:pt x="114" y="45"/>
                  <a:pt x="114" y="45"/>
                </a:cubicBezTo>
                <a:cubicBezTo>
                  <a:pt x="114" y="45"/>
                  <a:pt x="115" y="46"/>
                  <a:pt x="115" y="46"/>
                </a:cubicBezTo>
                <a:cubicBezTo>
                  <a:pt x="116" y="46"/>
                  <a:pt x="116" y="45"/>
                  <a:pt x="117" y="45"/>
                </a:cubicBezTo>
                <a:cubicBezTo>
                  <a:pt x="118" y="45"/>
                  <a:pt x="119" y="44"/>
                  <a:pt x="119" y="43"/>
                </a:cubicBezTo>
                <a:cubicBezTo>
                  <a:pt x="126" y="17"/>
                  <a:pt x="149" y="0"/>
                  <a:pt x="176" y="0"/>
                </a:cubicBezTo>
                <a:cubicBezTo>
                  <a:pt x="208" y="0"/>
                  <a:pt x="235" y="26"/>
                  <a:pt x="235" y="59"/>
                </a:cubicBezTo>
                <a:cubicBezTo>
                  <a:pt x="235" y="65"/>
                  <a:pt x="234" y="71"/>
                  <a:pt x="232" y="77"/>
                </a:cubicBezTo>
                <a:cubicBezTo>
                  <a:pt x="231" y="78"/>
                  <a:pt x="232" y="79"/>
                  <a:pt x="232" y="80"/>
                </a:cubicBezTo>
                <a:cubicBezTo>
                  <a:pt x="233" y="81"/>
                  <a:pt x="233" y="82"/>
                  <a:pt x="234" y="82"/>
                </a:cubicBezTo>
                <a:cubicBezTo>
                  <a:pt x="312" y="106"/>
                  <a:pt x="312" y="106"/>
                  <a:pt x="312" y="106"/>
                </a:cubicBezTo>
                <a:cubicBezTo>
                  <a:pt x="313" y="106"/>
                  <a:pt x="314" y="107"/>
                  <a:pt x="314" y="108"/>
                </a:cubicBezTo>
                <a:cubicBezTo>
                  <a:pt x="315" y="109"/>
                  <a:pt x="315" y="110"/>
                  <a:pt x="315" y="111"/>
                </a:cubicBezTo>
                <a:cubicBezTo>
                  <a:pt x="314" y="114"/>
                  <a:pt x="314" y="114"/>
                  <a:pt x="314" y="114"/>
                </a:cubicBezTo>
                <a:cubicBezTo>
                  <a:pt x="306" y="137"/>
                  <a:pt x="302" y="162"/>
                  <a:pt x="302" y="189"/>
                </a:cubicBezTo>
                <a:cubicBezTo>
                  <a:pt x="302" y="260"/>
                  <a:pt x="333" y="325"/>
                  <a:pt x="388" y="369"/>
                </a:cubicBezTo>
                <a:cubicBezTo>
                  <a:pt x="390" y="371"/>
                  <a:pt x="390" y="373"/>
                  <a:pt x="389" y="375"/>
                </a:cubicBezTo>
                <a:cubicBezTo>
                  <a:pt x="347" y="432"/>
                  <a:pt x="347" y="432"/>
                  <a:pt x="347" y="432"/>
                </a:cubicBezTo>
                <a:cubicBezTo>
                  <a:pt x="347" y="433"/>
                  <a:pt x="345" y="434"/>
                  <a:pt x="344" y="434"/>
                </a:cubicBezTo>
                <a:cubicBezTo>
                  <a:pt x="344" y="434"/>
                  <a:pt x="343" y="434"/>
                  <a:pt x="342" y="433"/>
                </a:cubicBezTo>
                <a:cubicBezTo>
                  <a:pt x="333" y="428"/>
                  <a:pt x="321" y="425"/>
                  <a:pt x="310" y="425"/>
                </a:cubicBezTo>
                <a:cubicBezTo>
                  <a:pt x="273" y="425"/>
                  <a:pt x="243" y="455"/>
                  <a:pt x="243" y="492"/>
                </a:cubicBezTo>
                <a:cubicBezTo>
                  <a:pt x="243" y="511"/>
                  <a:pt x="251" y="528"/>
                  <a:pt x="264" y="541"/>
                </a:cubicBezTo>
                <a:cubicBezTo>
                  <a:pt x="266" y="542"/>
                  <a:pt x="266" y="545"/>
                  <a:pt x="265" y="546"/>
                </a:cubicBezTo>
                <a:cubicBezTo>
                  <a:pt x="217" y="613"/>
                  <a:pt x="217" y="613"/>
                  <a:pt x="217" y="613"/>
                </a:cubicBezTo>
                <a:cubicBezTo>
                  <a:pt x="216" y="614"/>
                  <a:pt x="215" y="614"/>
                  <a:pt x="214" y="614"/>
                </a:cubicBezTo>
                <a:cubicBezTo>
                  <a:pt x="214" y="614"/>
                  <a:pt x="214" y="614"/>
                  <a:pt x="214" y="614"/>
                </a:cubicBezTo>
                <a:close/>
              </a:path>
            </a:pathLst>
          </a:custGeom>
          <a:solidFill>
            <a:srgbClr val="445469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Freeform 170">
            <a:extLst>
              <a:ext uri="{FF2B5EF4-FFF2-40B4-BE49-F238E27FC236}">
                <a16:creationId xmlns:a16="http://schemas.microsoft.com/office/drawing/2014/main" id="{2889690D-EF51-D18E-4BAF-E7F8F3B53BBC}"/>
              </a:ext>
            </a:extLst>
          </p:cNvPr>
          <p:cNvSpPr/>
          <p:nvPr/>
        </p:nvSpPr>
        <p:spPr>
          <a:xfrm>
            <a:off x="5206712" y="1745588"/>
            <a:ext cx="6297378" cy="539494"/>
          </a:xfrm>
          <a:custGeom>
            <a:avLst/>
            <a:gdLst>
              <a:gd name="connsiteX0" fmla="*/ 0 w 3540604"/>
              <a:gd name="connsiteY0" fmla="*/ 0 h 432488"/>
              <a:gd name="connsiteX1" fmla="*/ 3540604 w 3540604"/>
              <a:gd name="connsiteY1" fmla="*/ 0 h 432488"/>
              <a:gd name="connsiteX2" fmla="*/ 3540604 w 3540604"/>
              <a:gd name="connsiteY2" fmla="*/ 275430 h 432488"/>
              <a:gd name="connsiteX3" fmla="*/ 3383546 w 3540604"/>
              <a:gd name="connsiteY3" fmla="*/ 432488 h 432488"/>
              <a:gd name="connsiteX4" fmla="*/ 313357 w 3540604"/>
              <a:gd name="connsiteY4" fmla="*/ 432488 h 432488"/>
              <a:gd name="connsiteX5" fmla="*/ 288192 w 3540604"/>
              <a:gd name="connsiteY5" fmla="*/ 380250 h 432488"/>
              <a:gd name="connsiteX6" fmla="*/ 12640 w 3540604"/>
              <a:gd name="connsiteY6" fmla="*/ 11488 h 432488"/>
              <a:gd name="connsiteX7" fmla="*/ 0 w 3540604"/>
              <a:gd name="connsiteY7" fmla="*/ 0 h 43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0604" h="432488">
                <a:moveTo>
                  <a:pt x="0" y="0"/>
                </a:moveTo>
                <a:lnTo>
                  <a:pt x="3540604" y="0"/>
                </a:lnTo>
                <a:lnTo>
                  <a:pt x="3540604" y="275430"/>
                </a:lnTo>
                <a:lnTo>
                  <a:pt x="3383546" y="432488"/>
                </a:lnTo>
                <a:lnTo>
                  <a:pt x="313357" y="432488"/>
                </a:lnTo>
                <a:lnTo>
                  <a:pt x="288192" y="380250"/>
                </a:lnTo>
                <a:cubicBezTo>
                  <a:pt x="214290" y="244207"/>
                  <a:pt x="121233" y="120080"/>
                  <a:pt x="12640" y="11488"/>
                </a:cubicBezTo>
                <a:lnTo>
                  <a:pt x="0" y="0"/>
                </a:lnTo>
                <a:close/>
              </a:path>
            </a:pathLst>
          </a:custGeom>
          <a:solidFill>
            <a:srgbClr val="1EA18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74320" tIns="0" rIns="6858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169">
            <a:extLst>
              <a:ext uri="{FF2B5EF4-FFF2-40B4-BE49-F238E27FC236}">
                <a16:creationId xmlns:a16="http://schemas.microsoft.com/office/drawing/2014/main" id="{ED1780E9-2665-F3E9-E9A4-35F8DCE1F0DD}"/>
              </a:ext>
            </a:extLst>
          </p:cNvPr>
          <p:cNvSpPr/>
          <p:nvPr/>
        </p:nvSpPr>
        <p:spPr>
          <a:xfrm>
            <a:off x="5774641" y="2323614"/>
            <a:ext cx="5729449" cy="539494"/>
          </a:xfrm>
          <a:custGeom>
            <a:avLst/>
            <a:gdLst>
              <a:gd name="connsiteX0" fmla="*/ 0 w 3634557"/>
              <a:gd name="connsiteY0" fmla="*/ 0 h 432488"/>
              <a:gd name="connsiteX1" fmla="*/ 3634557 w 3634557"/>
              <a:gd name="connsiteY1" fmla="*/ 0 h 432488"/>
              <a:gd name="connsiteX2" fmla="*/ 3634557 w 3634557"/>
              <a:gd name="connsiteY2" fmla="*/ 275430 h 432488"/>
              <a:gd name="connsiteX3" fmla="*/ 3477499 w 3634557"/>
              <a:gd name="connsiteY3" fmla="*/ 432488 h 432488"/>
              <a:gd name="connsiteX4" fmla="*/ 132083 w 3634557"/>
              <a:gd name="connsiteY4" fmla="*/ 432488 h 432488"/>
              <a:gd name="connsiteX5" fmla="*/ 120581 w 3634557"/>
              <a:gd name="connsiteY5" fmla="*/ 357126 h 432488"/>
              <a:gd name="connsiteX6" fmla="*/ 27339 w 3634557"/>
              <a:gd name="connsiteY6" fmla="*/ 56752 h 432488"/>
              <a:gd name="connsiteX7" fmla="*/ 0 w 3634557"/>
              <a:gd name="connsiteY7" fmla="*/ 0 h 43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557" h="432488">
                <a:moveTo>
                  <a:pt x="0" y="0"/>
                </a:moveTo>
                <a:lnTo>
                  <a:pt x="3634557" y="0"/>
                </a:lnTo>
                <a:lnTo>
                  <a:pt x="3634557" y="275430"/>
                </a:lnTo>
                <a:lnTo>
                  <a:pt x="3477499" y="432488"/>
                </a:lnTo>
                <a:lnTo>
                  <a:pt x="132083" y="432488"/>
                </a:lnTo>
                <a:lnTo>
                  <a:pt x="120581" y="357126"/>
                </a:lnTo>
                <a:cubicBezTo>
                  <a:pt x="99265" y="252957"/>
                  <a:pt x="67827" y="152475"/>
                  <a:pt x="27339" y="56752"/>
                </a:cubicBezTo>
                <a:lnTo>
                  <a:pt x="0" y="0"/>
                </a:lnTo>
                <a:close/>
              </a:path>
            </a:pathLst>
          </a:custGeom>
          <a:solidFill>
            <a:srgbClr val="9BBB5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0574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168">
            <a:extLst>
              <a:ext uri="{FF2B5EF4-FFF2-40B4-BE49-F238E27FC236}">
                <a16:creationId xmlns:a16="http://schemas.microsoft.com/office/drawing/2014/main" id="{4DFA2BB3-FAED-A219-5325-5544159C46FC}"/>
              </a:ext>
            </a:extLst>
          </p:cNvPr>
          <p:cNvSpPr/>
          <p:nvPr/>
        </p:nvSpPr>
        <p:spPr>
          <a:xfrm>
            <a:off x="5982332" y="2901642"/>
            <a:ext cx="5521758" cy="539494"/>
          </a:xfrm>
          <a:custGeom>
            <a:avLst/>
            <a:gdLst>
              <a:gd name="connsiteX0" fmla="*/ 0 w 3919951"/>
              <a:gd name="connsiteY0" fmla="*/ 0 h 432488"/>
              <a:gd name="connsiteX1" fmla="*/ 3919951 w 3919951"/>
              <a:gd name="connsiteY1" fmla="*/ 0 h 432488"/>
              <a:gd name="connsiteX2" fmla="*/ 3919951 w 3919951"/>
              <a:gd name="connsiteY2" fmla="*/ 275430 h 432488"/>
              <a:gd name="connsiteX3" fmla="*/ 3762893 w 3919951"/>
              <a:gd name="connsiteY3" fmla="*/ 432488 h 432488"/>
              <a:gd name="connsiteX4" fmla="*/ 0 w 3919951"/>
              <a:gd name="connsiteY4" fmla="*/ 432488 h 432488"/>
              <a:gd name="connsiteX5" fmla="*/ 8032 w 3919951"/>
              <a:gd name="connsiteY5" fmla="*/ 379855 h 432488"/>
              <a:gd name="connsiteX6" fmla="*/ 16294 w 3919951"/>
              <a:gd name="connsiteY6" fmla="*/ 216244 h 432488"/>
              <a:gd name="connsiteX7" fmla="*/ 8032 w 3919951"/>
              <a:gd name="connsiteY7" fmla="*/ 52633 h 432488"/>
              <a:gd name="connsiteX8" fmla="*/ 0 w 3919951"/>
              <a:gd name="connsiteY8" fmla="*/ 0 h 43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9951" h="432488">
                <a:moveTo>
                  <a:pt x="0" y="0"/>
                </a:moveTo>
                <a:lnTo>
                  <a:pt x="3919951" y="0"/>
                </a:lnTo>
                <a:lnTo>
                  <a:pt x="3919951" y="275430"/>
                </a:lnTo>
                <a:lnTo>
                  <a:pt x="3762893" y="432488"/>
                </a:lnTo>
                <a:lnTo>
                  <a:pt x="0" y="432488"/>
                </a:lnTo>
                <a:lnTo>
                  <a:pt x="8032" y="379855"/>
                </a:lnTo>
                <a:cubicBezTo>
                  <a:pt x="13496" y="326061"/>
                  <a:pt x="16294" y="271480"/>
                  <a:pt x="16294" y="216244"/>
                </a:cubicBezTo>
                <a:cubicBezTo>
                  <a:pt x="16294" y="161009"/>
                  <a:pt x="13496" y="106427"/>
                  <a:pt x="8032" y="52633"/>
                </a:cubicBezTo>
                <a:lnTo>
                  <a:pt x="0" y="0"/>
                </a:lnTo>
                <a:close/>
              </a:path>
            </a:pathLst>
          </a:custGeom>
          <a:solidFill>
            <a:srgbClr val="F29B2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0574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67">
            <a:extLst>
              <a:ext uri="{FF2B5EF4-FFF2-40B4-BE49-F238E27FC236}">
                <a16:creationId xmlns:a16="http://schemas.microsoft.com/office/drawing/2014/main" id="{F1F89A21-E2FC-15A2-EB14-F2A6E385700B}"/>
              </a:ext>
            </a:extLst>
          </p:cNvPr>
          <p:cNvSpPr/>
          <p:nvPr/>
        </p:nvSpPr>
        <p:spPr>
          <a:xfrm>
            <a:off x="5793631" y="3479667"/>
            <a:ext cx="5710459" cy="539494"/>
          </a:xfrm>
          <a:custGeom>
            <a:avLst/>
            <a:gdLst>
              <a:gd name="connsiteX0" fmla="*/ 132082 w 4495956"/>
              <a:gd name="connsiteY0" fmla="*/ 0 h 432488"/>
              <a:gd name="connsiteX1" fmla="*/ 4495956 w 4495956"/>
              <a:gd name="connsiteY1" fmla="*/ 0 h 432488"/>
              <a:gd name="connsiteX2" fmla="*/ 4495956 w 4495956"/>
              <a:gd name="connsiteY2" fmla="*/ 275430 h 432488"/>
              <a:gd name="connsiteX3" fmla="*/ 4338898 w 4495956"/>
              <a:gd name="connsiteY3" fmla="*/ 432488 h 432488"/>
              <a:gd name="connsiteX4" fmla="*/ 0 w 4495956"/>
              <a:gd name="connsiteY4" fmla="*/ 432488 h 432488"/>
              <a:gd name="connsiteX5" fmla="*/ 27338 w 4495956"/>
              <a:gd name="connsiteY5" fmla="*/ 375737 h 432488"/>
              <a:gd name="connsiteX6" fmla="*/ 120580 w 4495956"/>
              <a:gd name="connsiteY6" fmla="*/ 75363 h 432488"/>
              <a:gd name="connsiteX7" fmla="*/ 132082 w 4495956"/>
              <a:gd name="connsiteY7" fmla="*/ 0 h 43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5956" h="432488">
                <a:moveTo>
                  <a:pt x="132082" y="0"/>
                </a:moveTo>
                <a:lnTo>
                  <a:pt x="4495956" y="0"/>
                </a:lnTo>
                <a:lnTo>
                  <a:pt x="4495956" y="275430"/>
                </a:lnTo>
                <a:lnTo>
                  <a:pt x="4338898" y="432488"/>
                </a:lnTo>
                <a:lnTo>
                  <a:pt x="0" y="432488"/>
                </a:lnTo>
                <a:lnTo>
                  <a:pt x="27338" y="375737"/>
                </a:lnTo>
                <a:cubicBezTo>
                  <a:pt x="67826" y="280015"/>
                  <a:pt x="99264" y="179532"/>
                  <a:pt x="120580" y="75363"/>
                </a:cubicBezTo>
                <a:lnTo>
                  <a:pt x="132082" y="0"/>
                </a:lnTo>
                <a:close/>
              </a:path>
            </a:pathLst>
          </a:custGeom>
          <a:solidFill>
            <a:srgbClr val="BD39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0574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66">
            <a:extLst>
              <a:ext uri="{FF2B5EF4-FFF2-40B4-BE49-F238E27FC236}">
                <a16:creationId xmlns:a16="http://schemas.microsoft.com/office/drawing/2014/main" id="{BF2065FE-7710-3084-A26B-A4D2718700EC}"/>
              </a:ext>
            </a:extLst>
          </p:cNvPr>
          <p:cNvSpPr/>
          <p:nvPr/>
        </p:nvSpPr>
        <p:spPr>
          <a:xfrm>
            <a:off x="5420446" y="4057695"/>
            <a:ext cx="6083643" cy="539494"/>
          </a:xfrm>
          <a:custGeom>
            <a:avLst/>
            <a:gdLst>
              <a:gd name="connsiteX0" fmla="*/ 313357 w 5214255"/>
              <a:gd name="connsiteY0" fmla="*/ 0 h 432488"/>
              <a:gd name="connsiteX1" fmla="*/ 5214255 w 5214255"/>
              <a:gd name="connsiteY1" fmla="*/ 0 h 432488"/>
              <a:gd name="connsiteX2" fmla="*/ 5214255 w 5214255"/>
              <a:gd name="connsiteY2" fmla="*/ 275430 h 432488"/>
              <a:gd name="connsiteX3" fmla="*/ 5057197 w 5214255"/>
              <a:gd name="connsiteY3" fmla="*/ 432488 h 432488"/>
              <a:gd name="connsiteX4" fmla="*/ 0 w 5214255"/>
              <a:gd name="connsiteY4" fmla="*/ 432488 h 432488"/>
              <a:gd name="connsiteX5" fmla="*/ 12640 w 5214255"/>
              <a:gd name="connsiteY5" fmla="*/ 421000 h 432488"/>
              <a:gd name="connsiteX6" fmla="*/ 288192 w 5214255"/>
              <a:gd name="connsiteY6" fmla="*/ 52238 h 432488"/>
              <a:gd name="connsiteX7" fmla="*/ 313357 w 5214255"/>
              <a:gd name="connsiteY7" fmla="*/ 0 h 43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4255" h="432488">
                <a:moveTo>
                  <a:pt x="313357" y="0"/>
                </a:moveTo>
                <a:lnTo>
                  <a:pt x="5214255" y="0"/>
                </a:lnTo>
                <a:lnTo>
                  <a:pt x="5214255" y="275430"/>
                </a:lnTo>
                <a:lnTo>
                  <a:pt x="5057197" y="432488"/>
                </a:lnTo>
                <a:lnTo>
                  <a:pt x="0" y="432488"/>
                </a:lnTo>
                <a:lnTo>
                  <a:pt x="12640" y="421000"/>
                </a:lnTo>
                <a:cubicBezTo>
                  <a:pt x="121233" y="312408"/>
                  <a:pt x="214290" y="188281"/>
                  <a:pt x="288192" y="52238"/>
                </a:cubicBezTo>
                <a:lnTo>
                  <a:pt x="313357" y="0"/>
                </a:lnTo>
                <a:close/>
              </a:path>
            </a:pathLst>
          </a:custGeom>
          <a:solidFill>
            <a:srgbClr val="4454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29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DF6C3196-3152-3660-C7A4-7A36E8E34CA5}"/>
              </a:ext>
            </a:extLst>
          </p:cNvPr>
          <p:cNvSpPr txBox="1"/>
          <p:nvPr/>
        </p:nvSpPr>
        <p:spPr>
          <a:xfrm>
            <a:off x="2508630" y="1871871"/>
            <a:ext cx="102428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de-DE" sz="2000" b="1" dirty="0">
                <a:solidFill>
                  <a:prstClr val="white"/>
                </a:solidFill>
                <a:cs typeface="Arial" pitchFamily="34" charset="0"/>
              </a:rPr>
              <a:t>S</a:t>
            </a:r>
            <a:r>
              <a:rPr lang="en-US" sz="2000" b="1" dirty="0">
                <a:solidFill>
                  <a:prstClr val="white"/>
                </a:solidFill>
                <a:cs typeface="Arial" pitchFamily="34" charset="0"/>
              </a:rPr>
              <a:t>tage 1</a:t>
            </a:r>
            <a:endParaRPr lang="en-IN" sz="20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D1C3BF02-DF12-3B57-4FA1-412DE54A7862}"/>
              </a:ext>
            </a:extLst>
          </p:cNvPr>
          <p:cNvSpPr txBox="1"/>
          <p:nvPr/>
        </p:nvSpPr>
        <p:spPr>
          <a:xfrm>
            <a:off x="4085105" y="1893025"/>
            <a:ext cx="100961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  <a:cs typeface="Arial" pitchFamily="34" charset="0"/>
              </a:rPr>
              <a:t>Stage 2</a:t>
            </a:r>
            <a:endParaRPr lang="en-IN" sz="20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E7B3380-2BD9-004B-36D4-A58D2AC8EDEB}"/>
              </a:ext>
            </a:extLst>
          </p:cNvPr>
          <p:cNvSpPr txBox="1"/>
          <p:nvPr/>
        </p:nvSpPr>
        <p:spPr>
          <a:xfrm>
            <a:off x="4605852" y="3077555"/>
            <a:ext cx="99837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  <a:cs typeface="Arial" pitchFamily="34" charset="0"/>
              </a:rPr>
              <a:t>Stage 3</a:t>
            </a:r>
            <a:endParaRPr lang="en-IN" sz="20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C3283CD5-B712-76FC-1DCA-7B46B0F19464}"/>
              </a:ext>
            </a:extLst>
          </p:cNvPr>
          <p:cNvSpPr txBox="1"/>
          <p:nvPr/>
        </p:nvSpPr>
        <p:spPr>
          <a:xfrm>
            <a:off x="3154783" y="4278347"/>
            <a:ext cx="107722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  <a:cs typeface="Arial" pitchFamily="34" charset="0"/>
              </a:rPr>
              <a:t>Stage 4</a:t>
            </a:r>
            <a:endParaRPr lang="en-IN" sz="20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TextBox 29">
            <a:extLst>
              <a:ext uri="{FF2B5EF4-FFF2-40B4-BE49-F238E27FC236}">
                <a16:creationId xmlns:a16="http://schemas.microsoft.com/office/drawing/2014/main" id="{6FAC7CF4-F338-9584-C698-50EED86E8D75}"/>
              </a:ext>
            </a:extLst>
          </p:cNvPr>
          <p:cNvSpPr txBox="1"/>
          <p:nvPr/>
        </p:nvSpPr>
        <p:spPr>
          <a:xfrm>
            <a:off x="1883955" y="3260214"/>
            <a:ext cx="105565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  <a:cs typeface="Arial" pitchFamily="34" charset="0"/>
              </a:rPr>
              <a:t>Stage 5</a:t>
            </a:r>
            <a:endParaRPr lang="en-IN" sz="20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34CE1124-A0FE-43BC-7DB4-4091C6783E03}"/>
              </a:ext>
            </a:extLst>
          </p:cNvPr>
          <p:cNvSpPr txBox="1"/>
          <p:nvPr/>
        </p:nvSpPr>
        <p:spPr>
          <a:xfrm>
            <a:off x="5546584" y="1816332"/>
            <a:ext cx="601105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cs typeface="Times New Roman" panose="02020603050405020304" pitchFamily="18" charset="0"/>
              </a:rPr>
              <a:t>Satellite data selection and acquisition</a:t>
            </a: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AF4D2D7D-0066-F0D9-7A66-9624C206373A}"/>
              </a:ext>
            </a:extLst>
          </p:cNvPr>
          <p:cNvSpPr txBox="1"/>
          <p:nvPr/>
        </p:nvSpPr>
        <p:spPr>
          <a:xfrm>
            <a:off x="5841945" y="2398676"/>
            <a:ext cx="33292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cs typeface="Times New Roman" panose="02020603050405020304" pitchFamily="18" charset="0"/>
              </a:rPr>
              <a:t>Data processing and fusion</a:t>
            </a: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9" name="TextBox 32">
            <a:extLst>
              <a:ext uri="{FF2B5EF4-FFF2-40B4-BE49-F238E27FC236}">
                <a16:creationId xmlns:a16="http://schemas.microsoft.com/office/drawing/2014/main" id="{89617449-38EE-9FF3-2349-DE2F253003A3}"/>
              </a:ext>
            </a:extLst>
          </p:cNvPr>
          <p:cNvSpPr txBox="1"/>
          <p:nvPr/>
        </p:nvSpPr>
        <p:spPr>
          <a:xfrm>
            <a:off x="5982332" y="2976679"/>
            <a:ext cx="564959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cs typeface="Times New Roman" panose="02020603050405020304" pitchFamily="18" charset="0"/>
              </a:rPr>
              <a:t>Fuel classification and characterization</a:t>
            </a:r>
          </a:p>
        </p:txBody>
      </p:sp>
      <p:sp>
        <p:nvSpPr>
          <p:cNvPr id="20" name="TextBox 33">
            <a:extLst>
              <a:ext uri="{FF2B5EF4-FFF2-40B4-BE49-F238E27FC236}">
                <a16:creationId xmlns:a16="http://schemas.microsoft.com/office/drawing/2014/main" id="{8E0735C4-39F3-EAF6-BF37-CAEA692F4C3E}"/>
              </a:ext>
            </a:extLst>
          </p:cNvPr>
          <p:cNvSpPr txBox="1"/>
          <p:nvPr/>
        </p:nvSpPr>
        <p:spPr>
          <a:xfrm>
            <a:off x="5911499" y="3534449"/>
            <a:ext cx="568822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cs typeface="Times New Roman" panose="02020603050405020304" pitchFamily="18" charset="0"/>
              </a:rPr>
              <a:t>Fuel management plan based on </a:t>
            </a:r>
            <a:r>
              <a:rPr lang="en-US" dirty="0" err="1">
                <a:solidFill>
                  <a:prstClr val="white"/>
                </a:solidFill>
                <a:cs typeface="Times New Roman" panose="02020603050405020304" pitchFamily="18" charset="0"/>
              </a:rPr>
              <a:t>multicriteria</a:t>
            </a:r>
            <a:r>
              <a:rPr lang="en-US" dirty="0">
                <a:solidFill>
                  <a:prstClr val="white"/>
                </a:solidFill>
                <a:cs typeface="Times New Roman" panose="02020603050405020304" pitchFamily="18" charset="0"/>
              </a:rPr>
              <a:t> optimization</a:t>
            </a: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:a16="http://schemas.microsoft.com/office/drawing/2014/main" id="{4479FA22-C024-DBAE-C7D4-CAA4BBEEBC14}"/>
              </a:ext>
            </a:extLst>
          </p:cNvPr>
          <p:cNvSpPr txBox="1"/>
          <p:nvPr/>
        </p:nvSpPr>
        <p:spPr>
          <a:xfrm>
            <a:off x="5685742" y="4130187"/>
            <a:ext cx="48050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cs typeface="Times New Roman" panose="02020603050405020304" pitchFamily="18" charset="0"/>
              </a:rPr>
              <a:t>Integration to digital platform and validation</a:t>
            </a: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pic>
        <p:nvPicPr>
          <p:cNvPr id="22" name="Picture 2" descr="Thumbnail">
            <a:extLst>
              <a:ext uri="{FF2B5EF4-FFF2-40B4-BE49-F238E27FC236}">
                <a16:creationId xmlns:a16="http://schemas.microsoft.com/office/drawing/2014/main" id="{E83364CB-40F1-1AAB-49E0-D1DAE7DD3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1" b="100000" l="966" r="100000">
                        <a14:foregroundMark x1="27034" y1="38095" x2="27034" y2="38095"/>
                        <a14:foregroundMark x1="26759" y1="24930" x2="26759" y2="24930"/>
                        <a14:foregroundMark x1="29586" y1="23529" x2="29586" y2="23529"/>
                        <a14:foregroundMark x1="30069" y1="24930" x2="30069" y2="24930"/>
                        <a14:foregroundMark x1="25517" y1="24930" x2="25517" y2="24930"/>
                        <a14:foregroundMark x1="22966" y1="25770" x2="22966" y2="25770"/>
                        <a14:foregroundMark x1="33862" y1="24510" x2="33862" y2="24510"/>
                        <a14:foregroundMark x1="37655" y1="20868" x2="37655" y2="20868"/>
                        <a14:foregroundMark x1="37655" y1="20868" x2="37655" y2="20868"/>
                        <a14:foregroundMark x1="39172" y1="20868" x2="39172" y2="20868"/>
                        <a14:foregroundMark x1="41241" y1="9804" x2="41241" y2="9804"/>
                        <a14:foregroundMark x1="40483" y1="5742" x2="40483" y2="5742"/>
                        <a14:foregroundMark x1="42759" y1="6583" x2="42759" y2="6583"/>
                        <a14:foregroundMark x1="45793" y1="10364" x2="45793" y2="10364"/>
                        <a14:foregroundMark x1="49862" y1="14846" x2="49862" y2="14846"/>
                        <a14:foregroundMark x1="53655" y1="16246" x2="53655" y2="16246"/>
                        <a14:foregroundMark x1="64552" y1="26331" x2="64552" y2="26331"/>
                        <a14:foregroundMark x1="62759" y1="27591" x2="62759" y2="27591"/>
                        <a14:foregroundMark x1="60483" y1="33613" x2="60483" y2="33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79" y="4546578"/>
            <a:ext cx="1632464" cy="1371952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3CD2AFE-D1CA-A47A-955C-5D2F79E43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82" b="89757" l="2148" r="968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58765">
            <a:off x="4477340" y="3337947"/>
            <a:ext cx="1262022" cy="148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33D58F5-423C-72B7-75ED-0D1D02BFF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387" y="3450851"/>
            <a:ext cx="1479384" cy="147938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30B0C1A-408A-E0D8-53A3-B9594AEDEB8D}"/>
              </a:ext>
            </a:extLst>
          </p:cNvPr>
          <p:cNvGrpSpPr/>
          <p:nvPr/>
        </p:nvGrpSpPr>
        <p:grpSpPr>
          <a:xfrm>
            <a:off x="1530968" y="1124951"/>
            <a:ext cx="1590317" cy="1063604"/>
            <a:chOff x="121198" y="606834"/>
            <a:chExt cx="2581308" cy="1814583"/>
          </a:xfrm>
        </p:grpSpPr>
        <p:pic>
          <p:nvPicPr>
            <p:cNvPr id="26" name="Picture 4" descr="Sentinel Hub">
              <a:extLst>
                <a:ext uri="{FF2B5EF4-FFF2-40B4-BE49-F238E27FC236}">
                  <a16:creationId xmlns:a16="http://schemas.microsoft.com/office/drawing/2014/main" id="{E2796828-763B-AE79-83F1-76A68E98CB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11" t="42868" r="1248" b="41119"/>
            <a:stretch/>
          </p:blipFill>
          <p:spPr bwMode="auto">
            <a:xfrm>
              <a:off x="2168867" y="1261427"/>
              <a:ext cx="533639" cy="52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7CE1268-D48E-0E0D-7B8E-5B6C23584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9" b="100000" l="2667" r="100000">
                          <a14:foregroundMark x1="24000" y1="56000" x2="24000" y2="56000"/>
                          <a14:foregroundMark x1="88000" y1="28000" x2="88000" y2="28000"/>
                          <a14:foregroundMark x1="64444" y1="61333" x2="64444" y2="61333"/>
                          <a14:foregroundMark x1="69778" y1="74667" x2="69778" y2="74667"/>
                          <a14:foregroundMark x1="78667" y1="90667" x2="78667" y2="90667"/>
                          <a14:foregroundMark x1="78222" y1="87111" x2="78222" y2="87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198" y="752475"/>
              <a:ext cx="585941" cy="585941"/>
            </a:xfrm>
            <a:prstGeom prst="rect">
              <a:avLst/>
            </a:prstGeom>
          </p:spPr>
        </p:pic>
        <p:cxnSp>
          <p:nvCxnSpPr>
            <p:cNvPr id="28" name="Elbow Connector 37">
              <a:extLst>
                <a:ext uri="{FF2B5EF4-FFF2-40B4-BE49-F238E27FC236}">
                  <a16:creationId xmlns:a16="http://schemas.microsoft.com/office/drawing/2014/main" id="{835D4AAA-40D2-EA86-8861-27C006EB39E2}"/>
                </a:ext>
              </a:extLst>
            </p:cNvPr>
            <p:cNvCxnSpPr/>
            <p:nvPr/>
          </p:nvCxnSpPr>
          <p:spPr>
            <a:xfrm flipV="1">
              <a:off x="377800" y="1171713"/>
              <a:ext cx="1051094" cy="782266"/>
            </a:xfrm>
            <a:prstGeom prst="bentConnector3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Elbow Connector 42">
              <a:extLst>
                <a:ext uri="{FF2B5EF4-FFF2-40B4-BE49-F238E27FC236}">
                  <a16:creationId xmlns:a16="http://schemas.microsoft.com/office/drawing/2014/main" id="{61D65A15-2064-874A-166D-895B5C6D3236}"/>
                </a:ext>
              </a:extLst>
            </p:cNvPr>
            <p:cNvCxnSpPr/>
            <p:nvPr/>
          </p:nvCxnSpPr>
          <p:spPr>
            <a:xfrm>
              <a:off x="1419905" y="1171713"/>
              <a:ext cx="494343" cy="434934"/>
            </a:xfrm>
            <a:prstGeom prst="bentConnector3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842545-1E7A-1033-8051-F72DE8C89E30}"/>
                </a:ext>
              </a:extLst>
            </p:cNvPr>
            <p:cNvSpPr/>
            <p:nvPr/>
          </p:nvSpPr>
          <p:spPr>
            <a:xfrm>
              <a:off x="247147" y="1864738"/>
              <a:ext cx="149325" cy="157631"/>
            </a:xfrm>
            <a:prstGeom prst="ellipse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E5D07BD-A520-2056-6F74-76B3E8D3E5F5}"/>
                </a:ext>
              </a:extLst>
            </p:cNvPr>
            <p:cNvSpPr/>
            <p:nvPr/>
          </p:nvSpPr>
          <p:spPr>
            <a:xfrm>
              <a:off x="1934123" y="1527670"/>
              <a:ext cx="149325" cy="157631"/>
            </a:xfrm>
            <a:prstGeom prst="ellipse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57860D9-7D51-B1DF-33E5-9CBEF7E39193}"/>
                </a:ext>
              </a:extLst>
            </p:cNvPr>
            <p:cNvSpPr/>
            <p:nvPr/>
          </p:nvSpPr>
          <p:spPr>
            <a:xfrm>
              <a:off x="1588818" y="1095474"/>
              <a:ext cx="149325" cy="15763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0BEDB31-DBFB-5A50-AF32-1B9531986937}"/>
                </a:ext>
              </a:extLst>
            </p:cNvPr>
            <p:cNvSpPr/>
            <p:nvPr/>
          </p:nvSpPr>
          <p:spPr>
            <a:xfrm>
              <a:off x="814416" y="1103796"/>
              <a:ext cx="149325" cy="15763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3A9E059-B59B-4523-9B96-246F4F799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89" b="100000" l="3111" r="97778">
                          <a14:foregroundMark x1="84000" y1="13778" x2="84000" y2="13778"/>
                          <a14:foregroundMark x1="71556" y1="24889" x2="71556" y2="2488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82998" y="1713655"/>
              <a:ext cx="707762" cy="707762"/>
            </a:xfrm>
            <a:prstGeom prst="rect">
              <a:avLst/>
            </a:prstGeom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25E73A5-4834-6FF4-5F62-486E2411C621}"/>
                </a:ext>
              </a:extLst>
            </p:cNvPr>
            <p:cNvCxnSpPr/>
            <p:nvPr/>
          </p:nvCxnSpPr>
          <p:spPr>
            <a:xfrm flipV="1">
              <a:off x="1280160" y="806824"/>
              <a:ext cx="0" cy="3648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6E18D27-C466-FD4D-F675-A5BDD2FA5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32" b="97340" l="2239" r="9701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41" y="606834"/>
              <a:ext cx="697305" cy="489154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F1E4571E-DE35-640F-9E38-53491D4BEA7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16" b="91411" l="9810" r="89873">
                        <a14:foregroundMark x1="25000" y1="88344" x2="25000" y2="88344"/>
                        <a14:foregroundMark x1="33861" y1="91411" x2="33861" y2="91411"/>
                        <a14:foregroundMark x1="43671" y1="79141" x2="43671" y2="79141"/>
                        <a14:foregroundMark x1="52848" y1="85276" x2="52848" y2="85276"/>
                        <a14:foregroundMark x1="56013" y1="84663" x2="56013" y2="84663"/>
                        <a14:foregroundMark x1="67722" y1="79141" x2="67722" y2="79141"/>
                        <a14:foregroundMark x1="25000" y1="55215" x2="25000" y2="55215"/>
                        <a14:foregroundMark x1="25000" y1="56442" x2="25000" y2="56442"/>
                        <a14:backgroundMark x1="72785" y1="34356" x2="72785" y2="34356"/>
                        <a14:backgroundMark x1="72152" y1="60736" x2="72152" y2="60736"/>
                        <a14:backgroundMark x1="28797" y1="36810" x2="28797" y2="36810"/>
                        <a14:backgroundMark x1="28165" y1="59509" x2="28165" y2="59509"/>
                        <a14:backgroundMark x1="25316" y1="55828" x2="25316" y2="55828"/>
                        <a14:backgroundMark x1="72468" y1="63190" x2="72468" y2="63190"/>
                        <a14:backgroundMark x1="28797" y1="61963" x2="28797" y2="61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685" y="2835315"/>
            <a:ext cx="1353077" cy="696713"/>
          </a:xfrm>
          <a:prstGeom prst="rect">
            <a:avLst/>
          </a:prstGeom>
          <a:noFill/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E5EC54D-3B1D-1C1F-F2DB-B2F4F1578AEA}"/>
              </a:ext>
            </a:extLst>
          </p:cNvPr>
          <p:cNvSpPr txBox="1"/>
          <p:nvPr/>
        </p:nvSpPr>
        <p:spPr>
          <a:xfrm>
            <a:off x="422706" y="459152"/>
            <a:ext cx="61916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sz="2800" dirty="0"/>
          </a:p>
        </p:txBody>
      </p:sp>
      <p:sp>
        <p:nvSpPr>
          <p:cNvPr id="39" name="Footer Placeholder 2">
            <a:extLst>
              <a:ext uri="{FF2B5EF4-FFF2-40B4-BE49-F238E27FC236}">
                <a16:creationId xmlns:a16="http://schemas.microsoft.com/office/drawing/2014/main" id="{02B4D373-8BBF-4D3C-1751-A7C8BAC03B7B}"/>
              </a:ext>
            </a:extLst>
          </p:cNvPr>
          <p:cNvSpPr txBox="1">
            <a:spLocks/>
          </p:cNvSpPr>
          <p:nvPr/>
        </p:nvSpPr>
        <p:spPr>
          <a:xfrm>
            <a:off x="-4541" y="-1"/>
            <a:ext cx="2160000" cy="3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Introduction</a:t>
            </a:r>
          </a:p>
        </p:txBody>
      </p:sp>
      <p:sp>
        <p:nvSpPr>
          <p:cNvPr id="40" name="Footer Placeholder 2">
            <a:extLst>
              <a:ext uri="{FF2B5EF4-FFF2-40B4-BE49-F238E27FC236}">
                <a16:creationId xmlns:a16="http://schemas.microsoft.com/office/drawing/2014/main" id="{D2D2D18C-6514-E2C8-3105-9B29EB984C79}"/>
              </a:ext>
            </a:extLst>
          </p:cNvPr>
          <p:cNvSpPr txBox="1">
            <a:spLocks/>
          </p:cNvSpPr>
          <p:nvPr/>
        </p:nvSpPr>
        <p:spPr>
          <a:xfrm>
            <a:off x="2155459" y="0"/>
            <a:ext cx="288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Methodology &amp; Data</a:t>
            </a:r>
          </a:p>
        </p:txBody>
      </p:sp>
      <p:sp>
        <p:nvSpPr>
          <p:cNvPr id="41" name="Footer Placeholder 2">
            <a:extLst>
              <a:ext uri="{FF2B5EF4-FFF2-40B4-BE49-F238E27FC236}">
                <a16:creationId xmlns:a16="http://schemas.microsoft.com/office/drawing/2014/main" id="{9921EAD1-AD9E-7F96-E306-BA1714980890}"/>
              </a:ext>
            </a:extLst>
          </p:cNvPr>
          <p:cNvSpPr txBox="1">
            <a:spLocks/>
          </p:cNvSpPr>
          <p:nvPr/>
        </p:nvSpPr>
        <p:spPr>
          <a:xfrm>
            <a:off x="5035459" y="0"/>
            <a:ext cx="180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Results</a:t>
            </a:r>
          </a:p>
        </p:txBody>
      </p:sp>
      <p:sp>
        <p:nvSpPr>
          <p:cNvPr id="42" name="Footer Placeholder 2">
            <a:extLst>
              <a:ext uri="{FF2B5EF4-FFF2-40B4-BE49-F238E27FC236}">
                <a16:creationId xmlns:a16="http://schemas.microsoft.com/office/drawing/2014/main" id="{8F49E906-3F10-F4FE-288E-408A1303631A}"/>
              </a:ext>
            </a:extLst>
          </p:cNvPr>
          <p:cNvSpPr txBox="1">
            <a:spLocks/>
          </p:cNvSpPr>
          <p:nvPr/>
        </p:nvSpPr>
        <p:spPr>
          <a:xfrm>
            <a:off x="6835459" y="-3096"/>
            <a:ext cx="288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/>
              <a:t>Conclusion and Future Works</a:t>
            </a:r>
            <a:endParaRPr lang="en-US" sz="1600" dirty="0"/>
          </a:p>
        </p:txBody>
      </p: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FC39B010-97F6-A265-A0A1-9C5E48700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550223"/>
            <a:ext cx="838199" cy="307777"/>
          </a:xfrm>
        </p:spPr>
        <p:txBody>
          <a:bodyPr/>
          <a:lstStyle/>
          <a:p>
            <a:r>
              <a:rPr lang="pt-PT" dirty="0"/>
              <a:t>3</a:t>
            </a:r>
          </a:p>
        </p:txBody>
      </p:sp>
      <p:pic>
        <p:nvPicPr>
          <p:cNvPr id="45" name="Picture 44" descr="Text&#10;&#10;Description automatically generated with medium confidence">
            <a:extLst>
              <a:ext uri="{FF2B5EF4-FFF2-40B4-BE49-F238E27FC236}">
                <a16:creationId xmlns:a16="http://schemas.microsoft.com/office/drawing/2014/main" id="{88350E18-E8B6-4E06-FCAD-1845E0C392AF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71925" y="2338905"/>
            <a:ext cx="1378862" cy="46128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917E244-CD51-9FA7-9088-20BA32B5429B}"/>
              </a:ext>
            </a:extLst>
          </p:cNvPr>
          <p:cNvSpPr txBox="1"/>
          <p:nvPr/>
        </p:nvSpPr>
        <p:spPr>
          <a:xfrm rot="16200000">
            <a:off x="11044573" y="3793176"/>
            <a:ext cx="1921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SITIG-UAH 2023</a:t>
            </a:r>
          </a:p>
        </p:txBody>
      </p:sp>
    </p:spTree>
    <p:extLst>
      <p:ext uri="{BB962C8B-B14F-4D97-AF65-F5344CB8AC3E}">
        <p14:creationId xmlns:p14="http://schemas.microsoft.com/office/powerpoint/2010/main" val="3703090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8675255-3C75-AD1A-47B6-7C4EF014B7D9}"/>
              </a:ext>
            </a:extLst>
          </p:cNvPr>
          <p:cNvSpPr/>
          <p:nvPr/>
        </p:nvSpPr>
        <p:spPr>
          <a:xfrm>
            <a:off x="11730710" y="0"/>
            <a:ext cx="461290" cy="6858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DA4DD60E-2D75-CF56-FD2D-72FEC9850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59" y="962135"/>
            <a:ext cx="3538147" cy="4698448"/>
          </a:xfrm>
          <a:prstGeom prst="rect">
            <a:avLst/>
          </a:prstGeom>
        </p:spPr>
      </p:pic>
      <p:pic>
        <p:nvPicPr>
          <p:cNvPr id="3" name="Picture 2" descr="Map">
            <a:extLst>
              <a:ext uri="{FF2B5EF4-FFF2-40B4-BE49-F238E27FC236}">
                <a16:creationId xmlns:a16="http://schemas.microsoft.com/office/drawing/2014/main" id="{7AF0DBB9-1F0A-C63C-D30F-B73C8503CB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44" y="1592742"/>
            <a:ext cx="4616981" cy="34372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3C4537-F56D-8F38-9780-7DB682F136A5}"/>
              </a:ext>
            </a:extLst>
          </p:cNvPr>
          <p:cNvSpPr/>
          <p:nvPr/>
        </p:nvSpPr>
        <p:spPr>
          <a:xfrm>
            <a:off x="3062908" y="2516321"/>
            <a:ext cx="916352" cy="913052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044A66-E8DC-F34C-125C-E4A36575A20F}"/>
              </a:ext>
            </a:extLst>
          </p:cNvPr>
          <p:cNvSpPr/>
          <p:nvPr/>
        </p:nvSpPr>
        <p:spPr>
          <a:xfrm>
            <a:off x="6167728" y="1738210"/>
            <a:ext cx="3788840" cy="3161280"/>
          </a:xfrm>
          <a:prstGeom prst="rect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9AA1AC-50B8-C5B6-291B-56A1CC581764}"/>
              </a:ext>
            </a:extLst>
          </p:cNvPr>
          <p:cNvSpPr txBox="1"/>
          <p:nvPr/>
        </p:nvSpPr>
        <p:spPr>
          <a:xfrm>
            <a:off x="394642" y="458899"/>
            <a:ext cx="61916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Portuguese Pilot Site (PS3)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48461E-3C94-D204-3095-5772473FC45A}"/>
              </a:ext>
            </a:extLst>
          </p:cNvPr>
          <p:cNvCxnSpPr>
            <a:cxnSpLocks/>
          </p:cNvCxnSpPr>
          <p:nvPr/>
        </p:nvCxnSpPr>
        <p:spPr>
          <a:xfrm flipV="1">
            <a:off x="3979260" y="3019425"/>
            <a:ext cx="2188468" cy="1057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7C1D030-DEAC-0F07-7D2F-033ED19F2280}"/>
              </a:ext>
            </a:extLst>
          </p:cNvPr>
          <p:cNvSpPr txBox="1">
            <a:spLocks/>
          </p:cNvSpPr>
          <p:nvPr/>
        </p:nvSpPr>
        <p:spPr>
          <a:xfrm>
            <a:off x="-4541" y="-1"/>
            <a:ext cx="216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Introduction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4926A49-079F-FC7E-CE55-3DBEE2F4811E}"/>
              </a:ext>
            </a:extLst>
          </p:cNvPr>
          <p:cNvSpPr txBox="1">
            <a:spLocks/>
          </p:cNvSpPr>
          <p:nvPr/>
        </p:nvSpPr>
        <p:spPr>
          <a:xfrm>
            <a:off x="2155459" y="0"/>
            <a:ext cx="2880000" cy="3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Methodology &amp; Data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65CEB34-B7DF-5F2E-B7DA-ED1EDB401224}"/>
              </a:ext>
            </a:extLst>
          </p:cNvPr>
          <p:cNvSpPr txBox="1">
            <a:spLocks/>
          </p:cNvSpPr>
          <p:nvPr/>
        </p:nvSpPr>
        <p:spPr>
          <a:xfrm>
            <a:off x="5035459" y="0"/>
            <a:ext cx="180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Results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0904A8A-0CE1-DFAF-DC3A-621340C28AEF}"/>
              </a:ext>
            </a:extLst>
          </p:cNvPr>
          <p:cNvSpPr txBox="1">
            <a:spLocks/>
          </p:cNvSpPr>
          <p:nvPr/>
        </p:nvSpPr>
        <p:spPr>
          <a:xfrm>
            <a:off x="6835459" y="-3096"/>
            <a:ext cx="288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/>
              <a:t>Conclusion and Future Works</a:t>
            </a:r>
            <a:endParaRPr lang="en-US" sz="1600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0A7EB61-BDA8-2A41-CE09-B218890A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550223"/>
            <a:ext cx="838199" cy="307777"/>
          </a:xfrm>
        </p:spPr>
        <p:txBody>
          <a:bodyPr/>
          <a:lstStyle/>
          <a:p>
            <a:r>
              <a:rPr lang="pt-PT" dirty="0"/>
              <a:t>4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6E18842A-6C77-A1AD-9182-2356C452708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71925" y="2338905"/>
            <a:ext cx="1378862" cy="4612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61C6AE-3319-20D7-E816-7B17B0F446FA}"/>
              </a:ext>
            </a:extLst>
          </p:cNvPr>
          <p:cNvSpPr txBox="1"/>
          <p:nvPr/>
        </p:nvSpPr>
        <p:spPr>
          <a:xfrm rot="16200000">
            <a:off x="11044573" y="3793176"/>
            <a:ext cx="1921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SITIG-UAH 2023</a:t>
            </a:r>
          </a:p>
        </p:txBody>
      </p:sp>
    </p:spTree>
    <p:extLst>
      <p:ext uri="{BB962C8B-B14F-4D97-AF65-F5344CB8AC3E}">
        <p14:creationId xmlns:p14="http://schemas.microsoft.com/office/powerpoint/2010/main" val="4131623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FF7B612-9640-0BE2-E87B-D3C53E00FCD8}"/>
              </a:ext>
            </a:extLst>
          </p:cNvPr>
          <p:cNvSpPr/>
          <p:nvPr/>
        </p:nvSpPr>
        <p:spPr>
          <a:xfrm>
            <a:off x="11730710" y="0"/>
            <a:ext cx="461290" cy="6858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1AF076-B4DF-0AAA-5FF8-88A87977C165}"/>
              </a:ext>
            </a:extLst>
          </p:cNvPr>
          <p:cNvSpPr/>
          <p:nvPr/>
        </p:nvSpPr>
        <p:spPr>
          <a:xfrm>
            <a:off x="1041122" y="4052947"/>
            <a:ext cx="4997134" cy="1125105"/>
          </a:xfrm>
          <a:prstGeom prst="rect">
            <a:avLst/>
          </a:prstGeom>
          <a:solidFill>
            <a:srgbClr val="FF7575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44B1B7-739B-6B81-62A9-08347B742663}"/>
              </a:ext>
            </a:extLst>
          </p:cNvPr>
          <p:cNvSpPr/>
          <p:nvPr/>
        </p:nvSpPr>
        <p:spPr>
          <a:xfrm>
            <a:off x="1041122" y="3424114"/>
            <a:ext cx="3886103" cy="548457"/>
          </a:xfrm>
          <a:prstGeom prst="rect">
            <a:avLst/>
          </a:prstGeom>
          <a:solidFill>
            <a:srgbClr val="FFD243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35F6A8-D327-C378-DEBA-0B2C3E737472}"/>
              </a:ext>
            </a:extLst>
          </p:cNvPr>
          <p:cNvSpPr/>
          <p:nvPr/>
        </p:nvSpPr>
        <p:spPr>
          <a:xfrm>
            <a:off x="1041123" y="2218631"/>
            <a:ext cx="10672297" cy="599271"/>
          </a:xfrm>
          <a:prstGeom prst="rect">
            <a:avLst/>
          </a:prstGeom>
          <a:solidFill>
            <a:srgbClr val="00D05E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1E4667-A9CF-A057-B48A-BF8CBFA3AC3B}"/>
              </a:ext>
            </a:extLst>
          </p:cNvPr>
          <p:cNvSpPr/>
          <p:nvPr/>
        </p:nvSpPr>
        <p:spPr>
          <a:xfrm>
            <a:off x="1041123" y="2864488"/>
            <a:ext cx="4997133" cy="530749"/>
          </a:xfrm>
          <a:prstGeom prst="rect">
            <a:avLst/>
          </a:prstGeom>
          <a:solidFill>
            <a:srgbClr val="0088EE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CCF06D-079C-A2D9-0DEB-B37C92F90754}"/>
              </a:ext>
            </a:extLst>
          </p:cNvPr>
          <p:cNvSpPr/>
          <p:nvPr/>
        </p:nvSpPr>
        <p:spPr>
          <a:xfrm flipV="1">
            <a:off x="8088856" y="2872054"/>
            <a:ext cx="2880874" cy="20870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D42612-C8B0-8892-6884-B4D5683504D7}"/>
              </a:ext>
            </a:extLst>
          </p:cNvPr>
          <p:cNvSpPr/>
          <p:nvPr/>
        </p:nvSpPr>
        <p:spPr>
          <a:xfrm flipV="1">
            <a:off x="6166911" y="2864488"/>
            <a:ext cx="1828801" cy="2094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196A4B-918B-4CE3-5F21-3659F197877D}"/>
              </a:ext>
            </a:extLst>
          </p:cNvPr>
          <p:cNvSpPr txBox="1"/>
          <p:nvPr/>
        </p:nvSpPr>
        <p:spPr>
          <a:xfrm>
            <a:off x="-690876" y="638837"/>
            <a:ext cx="9967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Hierarchical-multipurpose fuel classification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07B23C-1D28-52F9-26AC-89A88B868B3D}"/>
              </a:ext>
            </a:extLst>
          </p:cNvPr>
          <p:cNvSpPr txBox="1"/>
          <p:nvPr/>
        </p:nvSpPr>
        <p:spPr>
          <a:xfrm>
            <a:off x="6440892" y="4604947"/>
            <a:ext cx="131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Fuel Depth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2A1493-80AF-4564-32A9-6B8C2038B879}"/>
              </a:ext>
            </a:extLst>
          </p:cNvPr>
          <p:cNvSpPr txBox="1"/>
          <p:nvPr/>
        </p:nvSpPr>
        <p:spPr>
          <a:xfrm>
            <a:off x="8988986" y="4615499"/>
            <a:ext cx="2246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Fuel Type</a:t>
            </a:r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8384408-2143-20A9-40D4-F1BCAFEC2D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8814798"/>
              </p:ext>
            </p:extLst>
          </p:nvPr>
        </p:nvGraphicFramePr>
        <p:xfrm>
          <a:off x="1123978" y="332442"/>
          <a:ext cx="10589443" cy="6193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08F6137-4CC7-F450-7A3D-BB963F935B91}"/>
              </a:ext>
            </a:extLst>
          </p:cNvPr>
          <p:cNvSpPr txBox="1"/>
          <p:nvPr/>
        </p:nvSpPr>
        <p:spPr>
          <a:xfrm>
            <a:off x="-43993" y="3022222"/>
            <a:ext cx="951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Leaf Type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4419D3-CFCD-17A9-E6A7-C56B447F32EE}"/>
              </a:ext>
            </a:extLst>
          </p:cNvPr>
          <p:cNvSpPr txBox="1"/>
          <p:nvPr/>
        </p:nvSpPr>
        <p:spPr>
          <a:xfrm>
            <a:off x="-56790" y="3525957"/>
            <a:ext cx="1526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Deciduousness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C2492-913A-79AA-338C-48B1E1A7F8C1}"/>
              </a:ext>
            </a:extLst>
          </p:cNvPr>
          <p:cNvSpPr txBox="1"/>
          <p:nvPr/>
        </p:nvSpPr>
        <p:spPr>
          <a:xfrm>
            <a:off x="-12916" y="4181705"/>
            <a:ext cx="1220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Fractional Cover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ECCEC7-98F3-05A0-435D-7B79581C9E0D}"/>
              </a:ext>
            </a:extLst>
          </p:cNvPr>
          <p:cNvSpPr txBox="1"/>
          <p:nvPr/>
        </p:nvSpPr>
        <p:spPr>
          <a:xfrm>
            <a:off x="0" y="5616202"/>
            <a:ext cx="117307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1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Aragoneses, E., García, M., Salis, M., Ribeiro, L. M., and Chuvieco, E.: Classification and mapping of European fuels using a hierarchical, multipurpose fuel classification system, Earth Syst. Sci. Data, 15, 1287–1315, https://doi.org/10.5194/essd-15-1287-2023, 2023.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4BD83D51-7C36-20EA-EE85-62A91D884400}"/>
              </a:ext>
            </a:extLst>
          </p:cNvPr>
          <p:cNvSpPr txBox="1">
            <a:spLocks/>
          </p:cNvSpPr>
          <p:nvPr/>
        </p:nvSpPr>
        <p:spPr>
          <a:xfrm>
            <a:off x="-4541" y="-1"/>
            <a:ext cx="216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Introduction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D051EB5-5CEB-BB6F-0991-22BAC5F0690F}"/>
              </a:ext>
            </a:extLst>
          </p:cNvPr>
          <p:cNvSpPr txBox="1">
            <a:spLocks/>
          </p:cNvSpPr>
          <p:nvPr/>
        </p:nvSpPr>
        <p:spPr>
          <a:xfrm>
            <a:off x="2155459" y="0"/>
            <a:ext cx="2880000" cy="3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Methodology &amp; Data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7A0B15F0-5059-EEE4-65EF-ECA133F1D407}"/>
              </a:ext>
            </a:extLst>
          </p:cNvPr>
          <p:cNvSpPr txBox="1">
            <a:spLocks/>
          </p:cNvSpPr>
          <p:nvPr/>
        </p:nvSpPr>
        <p:spPr>
          <a:xfrm>
            <a:off x="5035459" y="0"/>
            <a:ext cx="180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Results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4E971C65-03FE-9407-5E38-0BF60E9CFCB8}"/>
              </a:ext>
            </a:extLst>
          </p:cNvPr>
          <p:cNvSpPr txBox="1">
            <a:spLocks/>
          </p:cNvSpPr>
          <p:nvPr/>
        </p:nvSpPr>
        <p:spPr>
          <a:xfrm>
            <a:off x="6835459" y="-3096"/>
            <a:ext cx="288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/>
              <a:t>Conclusion and Future Works</a:t>
            </a:r>
            <a:endParaRPr lang="en-US" sz="1600" dirty="0"/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52A52B9F-1AA0-F195-7667-9D3DC0ED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2198" y="6524571"/>
            <a:ext cx="838199" cy="307777"/>
          </a:xfrm>
        </p:spPr>
        <p:txBody>
          <a:bodyPr/>
          <a:lstStyle/>
          <a:p>
            <a:r>
              <a:rPr lang="pt-PT" dirty="0"/>
              <a:t>5</a:t>
            </a:r>
          </a:p>
        </p:txBody>
      </p:sp>
      <p:pic>
        <p:nvPicPr>
          <p:cNvPr id="22" name="Picture 21" descr="Text&#10;&#10;Description automatically generated with medium confidence">
            <a:extLst>
              <a:ext uri="{FF2B5EF4-FFF2-40B4-BE49-F238E27FC236}">
                <a16:creationId xmlns:a16="http://schemas.microsoft.com/office/drawing/2014/main" id="{F1825285-5FA8-CFFD-F631-98312B277C6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71925" y="2338905"/>
            <a:ext cx="1378862" cy="4612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577C6F9-B77B-BEDA-7847-39F5C3D5272E}"/>
              </a:ext>
            </a:extLst>
          </p:cNvPr>
          <p:cNvSpPr txBox="1"/>
          <p:nvPr/>
        </p:nvSpPr>
        <p:spPr>
          <a:xfrm rot="16200000">
            <a:off x="11044573" y="3793176"/>
            <a:ext cx="1921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SITIG-UAH 2023</a:t>
            </a:r>
          </a:p>
        </p:txBody>
      </p:sp>
    </p:spTree>
    <p:extLst>
      <p:ext uri="{BB962C8B-B14F-4D97-AF65-F5344CB8AC3E}">
        <p14:creationId xmlns:p14="http://schemas.microsoft.com/office/powerpoint/2010/main" val="1588435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/>
      <p:bldP spid="10" grpId="0"/>
      <p:bldGraphic spid="11" grpId="0">
        <p:bldAsOne/>
      </p:bldGraphic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3100EB3-4109-8CEF-0FD3-710F2EC721AC}"/>
              </a:ext>
            </a:extLst>
          </p:cNvPr>
          <p:cNvSpPr txBox="1">
            <a:spLocks/>
          </p:cNvSpPr>
          <p:nvPr/>
        </p:nvSpPr>
        <p:spPr>
          <a:xfrm>
            <a:off x="-4541" y="-1"/>
            <a:ext cx="216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Introduction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77045-AF4B-D772-D587-6D500B3F1B49}"/>
              </a:ext>
            </a:extLst>
          </p:cNvPr>
          <p:cNvSpPr txBox="1">
            <a:spLocks/>
          </p:cNvSpPr>
          <p:nvPr/>
        </p:nvSpPr>
        <p:spPr>
          <a:xfrm>
            <a:off x="2155459" y="0"/>
            <a:ext cx="2880000" cy="3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Methodology &amp; Data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463F7DA-34E1-86CB-BEB1-C2BCE7C51080}"/>
              </a:ext>
            </a:extLst>
          </p:cNvPr>
          <p:cNvSpPr txBox="1">
            <a:spLocks/>
          </p:cNvSpPr>
          <p:nvPr/>
        </p:nvSpPr>
        <p:spPr>
          <a:xfrm>
            <a:off x="5035459" y="0"/>
            <a:ext cx="180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Results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10E16C8-8259-C2DF-6A34-060521B232A6}"/>
              </a:ext>
            </a:extLst>
          </p:cNvPr>
          <p:cNvSpPr txBox="1">
            <a:spLocks/>
          </p:cNvSpPr>
          <p:nvPr/>
        </p:nvSpPr>
        <p:spPr>
          <a:xfrm>
            <a:off x="6835459" y="-3096"/>
            <a:ext cx="288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/>
              <a:t>Conclusion and Future Works</a:t>
            </a:r>
            <a:endParaRPr lang="en-US" sz="1600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E736CF80-D0B5-A45F-BF50-9A05E10A7464}"/>
              </a:ext>
            </a:extLst>
          </p:cNvPr>
          <p:cNvSpPr/>
          <p:nvPr/>
        </p:nvSpPr>
        <p:spPr>
          <a:xfrm>
            <a:off x="5732544" y="1402573"/>
            <a:ext cx="1406442" cy="550489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Sentinel-1</a:t>
            </a:r>
            <a:endParaRPr lang="pt-PT" sz="1600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19437BFA-BDA9-0ED1-DF86-6C12CCB7B0D4}"/>
              </a:ext>
            </a:extLst>
          </p:cNvPr>
          <p:cNvSpPr/>
          <p:nvPr/>
        </p:nvSpPr>
        <p:spPr>
          <a:xfrm>
            <a:off x="4249227" y="1494920"/>
            <a:ext cx="951198" cy="478398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</a:t>
            </a:r>
            <a:r>
              <a:rPr lang="en-US" sz="1600" dirty="0"/>
              <a:t>	</a:t>
            </a:r>
            <a:endParaRPr lang="pt-PT" sz="1600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FD340AA8-863D-1556-944B-EC5EAC617EDB}"/>
              </a:ext>
            </a:extLst>
          </p:cNvPr>
          <p:cNvSpPr/>
          <p:nvPr/>
        </p:nvSpPr>
        <p:spPr>
          <a:xfrm>
            <a:off x="7577511" y="1402574"/>
            <a:ext cx="1428372" cy="550489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Sentinel-2</a:t>
            </a:r>
            <a:r>
              <a:rPr lang="en-US" sz="1600" dirty="0"/>
              <a:t>	</a:t>
            </a:r>
            <a:endParaRPr lang="pt-PT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7DD78A-9485-0621-89B8-36AEB163C329}"/>
              </a:ext>
            </a:extLst>
          </p:cNvPr>
          <p:cNvSpPr/>
          <p:nvPr/>
        </p:nvSpPr>
        <p:spPr>
          <a:xfrm>
            <a:off x="5702919" y="2130726"/>
            <a:ext cx="1333459" cy="4779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Preprocessing</a:t>
            </a:r>
            <a:endParaRPr lang="pt-P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4FC02A-5721-3BAE-194B-CC930E8A1144}"/>
              </a:ext>
            </a:extLst>
          </p:cNvPr>
          <p:cNvSpPr/>
          <p:nvPr/>
        </p:nvSpPr>
        <p:spPr>
          <a:xfrm>
            <a:off x="7617656" y="2123904"/>
            <a:ext cx="1333459" cy="4779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Preprocessing</a:t>
            </a:r>
            <a:endParaRPr lang="pt-P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31A9CC-AB6F-6CB5-AE16-CD7F5A2C3ECB}"/>
              </a:ext>
            </a:extLst>
          </p:cNvPr>
          <p:cNvSpPr/>
          <p:nvPr/>
        </p:nvSpPr>
        <p:spPr>
          <a:xfrm>
            <a:off x="5524761" y="2755668"/>
            <a:ext cx="1689778" cy="4779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Months Images</a:t>
            </a:r>
            <a:endParaRPr lang="pt-P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46F20-12C2-6EB7-0036-8CE1C8653A4F}"/>
              </a:ext>
            </a:extLst>
          </p:cNvPr>
          <p:cNvSpPr/>
          <p:nvPr/>
        </p:nvSpPr>
        <p:spPr>
          <a:xfrm>
            <a:off x="7439497" y="2755668"/>
            <a:ext cx="1689778" cy="4779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Months images</a:t>
            </a:r>
            <a:endParaRPr lang="pt-P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ACDE0C19-4E05-5FF8-559A-94C1919466B3}"/>
              </a:ext>
            </a:extLst>
          </p:cNvPr>
          <p:cNvSpPr/>
          <p:nvPr/>
        </p:nvSpPr>
        <p:spPr>
          <a:xfrm>
            <a:off x="5798643" y="3380609"/>
            <a:ext cx="1142011" cy="638638"/>
          </a:xfrm>
          <a:prstGeom prst="parallelogram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Mosaic Images</a:t>
            </a:r>
            <a:endParaRPr lang="pt-PT" sz="1600" dirty="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C1E843D8-791E-0331-12EB-0D5C35032FDC}"/>
              </a:ext>
            </a:extLst>
          </p:cNvPr>
          <p:cNvSpPr/>
          <p:nvPr/>
        </p:nvSpPr>
        <p:spPr>
          <a:xfrm>
            <a:off x="7713379" y="3387432"/>
            <a:ext cx="1142011" cy="638638"/>
          </a:xfrm>
          <a:prstGeom prst="parallelogram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Mosaic Images</a:t>
            </a:r>
            <a:endParaRPr lang="pt-PT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010237-B7E2-66A3-9618-B4BDF1F8B5C4}"/>
              </a:ext>
            </a:extLst>
          </p:cNvPr>
          <p:cNvSpPr/>
          <p:nvPr/>
        </p:nvSpPr>
        <p:spPr>
          <a:xfrm>
            <a:off x="7399373" y="4303302"/>
            <a:ext cx="1770021" cy="4779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  <a:endParaRPr lang="pt-P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604860-F6F3-F7E2-CB3C-11650E5EAE65}"/>
              </a:ext>
            </a:extLst>
          </p:cNvPr>
          <p:cNvSpPr/>
          <p:nvPr/>
        </p:nvSpPr>
        <p:spPr>
          <a:xfrm>
            <a:off x="5484637" y="4303302"/>
            <a:ext cx="1770021" cy="4779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  <a:endParaRPr lang="pt-P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3747A417-2CAC-481A-2180-2A3E5E82531C}"/>
              </a:ext>
            </a:extLst>
          </p:cNvPr>
          <p:cNvSpPr/>
          <p:nvPr/>
        </p:nvSpPr>
        <p:spPr>
          <a:xfrm>
            <a:off x="6466610" y="4970227"/>
            <a:ext cx="1703119" cy="257407"/>
          </a:xfrm>
          <a:prstGeom prst="parallelogram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 Images</a:t>
            </a:r>
            <a:endParaRPr lang="pt-PT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F5014B-893C-36A2-F42E-1829CA8EF654}"/>
              </a:ext>
            </a:extLst>
          </p:cNvPr>
          <p:cNvSpPr/>
          <p:nvPr/>
        </p:nvSpPr>
        <p:spPr>
          <a:xfrm>
            <a:off x="4058096" y="2123903"/>
            <a:ext cx="1333459" cy="4779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Elevation, slope, Aspect</a:t>
            </a:r>
            <a:endParaRPr lang="pt-P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C8AE84-7D44-D58C-F43B-222C54511C21}"/>
              </a:ext>
            </a:extLst>
          </p:cNvPr>
          <p:cNvSpPr/>
          <p:nvPr/>
        </p:nvSpPr>
        <p:spPr>
          <a:xfrm>
            <a:off x="6383122" y="5382988"/>
            <a:ext cx="1880153" cy="2697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Selection</a:t>
            </a:r>
            <a:endParaRPr lang="pt-P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9ED529-C763-3FE5-B4FB-DF9F74C8224E}"/>
              </a:ext>
            </a:extLst>
          </p:cNvPr>
          <p:cNvSpPr/>
          <p:nvPr/>
        </p:nvSpPr>
        <p:spPr>
          <a:xfrm>
            <a:off x="6070138" y="5791195"/>
            <a:ext cx="2512929" cy="2697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Forest Classifier</a:t>
            </a:r>
          </a:p>
          <a:p>
            <a:pPr algn="ctr"/>
            <a:endParaRPr lang="pt-P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BFC4FF-28D5-B732-08E5-384C21D44FD8}"/>
              </a:ext>
            </a:extLst>
          </p:cNvPr>
          <p:cNvSpPr/>
          <p:nvPr/>
        </p:nvSpPr>
        <p:spPr>
          <a:xfrm>
            <a:off x="2006344" y="1459859"/>
            <a:ext cx="2147317" cy="49024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endParaRPr lang="pt-P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E3A410-F6FE-9841-8F68-BD92A81A6E8A}"/>
              </a:ext>
            </a:extLst>
          </p:cNvPr>
          <p:cNvSpPr/>
          <p:nvPr/>
        </p:nvSpPr>
        <p:spPr>
          <a:xfrm>
            <a:off x="2413273" y="2113265"/>
            <a:ext cx="1333459" cy="4779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Preprocessing</a:t>
            </a:r>
            <a:endParaRPr lang="pt-P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D940BC34-0C31-9CB2-4B3A-D0A81354CBDC}"/>
              </a:ext>
            </a:extLst>
          </p:cNvPr>
          <p:cNvSpPr/>
          <p:nvPr/>
        </p:nvSpPr>
        <p:spPr>
          <a:xfrm>
            <a:off x="3295019" y="2800474"/>
            <a:ext cx="1142011" cy="613759"/>
          </a:xfrm>
          <a:prstGeom prst="parallelogram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 70%</a:t>
            </a:r>
            <a:endParaRPr lang="pt-PT" sz="1600" dirty="0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854D68F6-D33B-96A7-76F6-868A499DE265}"/>
              </a:ext>
            </a:extLst>
          </p:cNvPr>
          <p:cNvSpPr/>
          <p:nvPr/>
        </p:nvSpPr>
        <p:spPr>
          <a:xfrm>
            <a:off x="1720841" y="2800474"/>
            <a:ext cx="1142011" cy="613760"/>
          </a:xfrm>
          <a:prstGeom prst="parallelogram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30% </a:t>
            </a:r>
            <a:endParaRPr lang="pt-PT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3BA841-9099-71F4-CDD0-211F68EA9809}"/>
              </a:ext>
            </a:extLst>
          </p:cNvPr>
          <p:cNvSpPr/>
          <p:nvPr/>
        </p:nvSpPr>
        <p:spPr>
          <a:xfrm>
            <a:off x="1336038" y="5509815"/>
            <a:ext cx="1596802" cy="47797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Accuracy</a:t>
            </a:r>
            <a:endParaRPr lang="pt-P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83A62308-74A1-01C1-DCCE-21DAB704F6E1}"/>
              </a:ext>
            </a:extLst>
          </p:cNvPr>
          <p:cNvSpPr/>
          <p:nvPr/>
        </p:nvSpPr>
        <p:spPr>
          <a:xfrm>
            <a:off x="3452943" y="5926090"/>
            <a:ext cx="1383826" cy="453850"/>
          </a:xfrm>
          <a:prstGeom prst="parallelogram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Fuel Map</a:t>
            </a:r>
            <a:endParaRPr lang="pt-PT" sz="16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D51A78-577F-B653-DDF6-587DFCAC58BE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>
            <a:off x="6366954" y="1953062"/>
            <a:ext cx="2696" cy="1776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F2314D9-A949-B7FD-6090-B4033D8E75C9}"/>
              </a:ext>
            </a:extLst>
          </p:cNvPr>
          <p:cNvCxnSpPr>
            <a:cxnSpLocks/>
            <a:stCxn id="8" idx="4"/>
            <a:endCxn id="10" idx="0"/>
          </p:cNvCxnSpPr>
          <p:nvPr/>
        </p:nvCxnSpPr>
        <p:spPr>
          <a:xfrm flipH="1">
            <a:off x="8284387" y="1953063"/>
            <a:ext cx="7311" cy="1708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E729315-EC6A-3BFE-6156-D1996499C3CE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6369649" y="2608698"/>
            <a:ext cx="1" cy="1469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958C54B-EDFB-AA80-90B9-A2BB311C56B0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8284386" y="2601875"/>
            <a:ext cx="0" cy="1537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1CA08E-860E-4AA6-D0BE-BCD87858B271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flipH="1">
            <a:off x="8284385" y="3233639"/>
            <a:ext cx="1" cy="1537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0C8213E-D9FF-7099-8AE2-052D45923E7B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 flipH="1">
            <a:off x="6369649" y="3233639"/>
            <a:ext cx="1" cy="1469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0CB2AB4-5034-4B20-EAAD-FD95E5FE98BD}"/>
              </a:ext>
            </a:extLst>
          </p:cNvPr>
          <p:cNvCxnSpPr>
            <a:cxnSpLocks/>
            <a:stCxn id="14" idx="4"/>
            <a:endCxn id="15" idx="0"/>
          </p:cNvCxnSpPr>
          <p:nvPr/>
        </p:nvCxnSpPr>
        <p:spPr>
          <a:xfrm flipH="1">
            <a:off x="8284384" y="4026070"/>
            <a:ext cx="1" cy="2772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86FD70-DCD5-A82F-A96B-40821F66F130}"/>
              </a:ext>
            </a:extLst>
          </p:cNvPr>
          <p:cNvCxnSpPr>
            <a:cxnSpLocks/>
            <a:stCxn id="13" idx="4"/>
            <a:endCxn id="16" idx="0"/>
          </p:cNvCxnSpPr>
          <p:nvPr/>
        </p:nvCxnSpPr>
        <p:spPr>
          <a:xfrm flipH="1">
            <a:off x="6369648" y="4019248"/>
            <a:ext cx="1" cy="2840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73">
            <a:extLst>
              <a:ext uri="{FF2B5EF4-FFF2-40B4-BE49-F238E27FC236}">
                <a16:creationId xmlns:a16="http://schemas.microsoft.com/office/drawing/2014/main" id="{F7FFE38B-AFCD-2710-6096-F22C3F5A2FE0}"/>
              </a:ext>
            </a:extLst>
          </p:cNvPr>
          <p:cNvCxnSpPr>
            <a:cxnSpLocks/>
          </p:cNvCxnSpPr>
          <p:nvPr/>
        </p:nvCxnSpPr>
        <p:spPr>
          <a:xfrm rot="5400000">
            <a:off x="8052140" y="4866688"/>
            <a:ext cx="317658" cy="146831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73">
            <a:extLst>
              <a:ext uri="{FF2B5EF4-FFF2-40B4-BE49-F238E27FC236}">
                <a16:creationId xmlns:a16="http://schemas.microsoft.com/office/drawing/2014/main" id="{DB4E8F14-AC3D-6E0F-C8BD-4D875C619A36}"/>
              </a:ext>
            </a:extLst>
          </p:cNvPr>
          <p:cNvCxnSpPr>
            <a:cxnSpLocks/>
            <a:stCxn id="16" idx="2"/>
            <a:endCxn id="17" idx="5"/>
          </p:cNvCxnSpPr>
          <p:nvPr/>
        </p:nvCxnSpPr>
        <p:spPr>
          <a:xfrm rot="16200000" flipH="1">
            <a:off x="6275388" y="4875533"/>
            <a:ext cx="317658" cy="12913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731DE35-5E77-9FF6-A8C1-001A433558D7}"/>
              </a:ext>
            </a:extLst>
          </p:cNvPr>
          <p:cNvCxnSpPr>
            <a:cxnSpLocks/>
            <a:stCxn id="7" idx="4"/>
            <a:endCxn id="18" idx="0"/>
          </p:cNvCxnSpPr>
          <p:nvPr/>
        </p:nvCxnSpPr>
        <p:spPr>
          <a:xfrm>
            <a:off x="4724826" y="1973317"/>
            <a:ext cx="0" cy="1505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9ADAD9E-B73B-08F2-E674-6F4B25437132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>
            <a:off x="3080003" y="1950099"/>
            <a:ext cx="0" cy="1631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87F969A-1BB2-D54A-3F8E-046AD93E323F}"/>
              </a:ext>
            </a:extLst>
          </p:cNvPr>
          <p:cNvCxnSpPr>
            <a:cxnSpLocks/>
            <a:stCxn id="17" idx="4"/>
            <a:endCxn id="19" idx="0"/>
          </p:cNvCxnSpPr>
          <p:nvPr/>
        </p:nvCxnSpPr>
        <p:spPr>
          <a:xfrm>
            <a:off x="7318170" y="5227634"/>
            <a:ext cx="5029" cy="1553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EE289A0-BCEF-2540-2E78-B65C2083F05C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7326603" y="5640395"/>
            <a:ext cx="0" cy="150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73">
            <a:extLst>
              <a:ext uri="{FF2B5EF4-FFF2-40B4-BE49-F238E27FC236}">
                <a16:creationId xmlns:a16="http://schemas.microsoft.com/office/drawing/2014/main" id="{08562286-555A-D49B-D8A4-83ECD265433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63280" y="2963424"/>
            <a:ext cx="2497057" cy="177396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73">
            <a:extLst>
              <a:ext uri="{FF2B5EF4-FFF2-40B4-BE49-F238E27FC236}">
                <a16:creationId xmlns:a16="http://schemas.microsoft.com/office/drawing/2014/main" id="{F4345903-134C-3865-B3BC-64BCFE4261F8}"/>
              </a:ext>
            </a:extLst>
          </p:cNvPr>
          <p:cNvCxnSpPr>
            <a:cxnSpLocks/>
            <a:stCxn id="26" idx="5"/>
            <a:endCxn id="25" idx="2"/>
          </p:cNvCxnSpPr>
          <p:nvPr/>
        </p:nvCxnSpPr>
        <p:spPr>
          <a:xfrm rot="10800000">
            <a:off x="2134440" y="5987787"/>
            <a:ext cx="1375235" cy="165229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73">
            <a:extLst>
              <a:ext uri="{FF2B5EF4-FFF2-40B4-BE49-F238E27FC236}">
                <a16:creationId xmlns:a16="http://schemas.microsoft.com/office/drawing/2014/main" id="{863225CD-6D69-7BC6-5DC8-8A95191585E7}"/>
              </a:ext>
            </a:extLst>
          </p:cNvPr>
          <p:cNvCxnSpPr>
            <a:cxnSpLocks/>
            <a:stCxn id="22" idx="2"/>
            <a:endCxn id="24" idx="1"/>
          </p:cNvCxnSpPr>
          <p:nvPr/>
        </p:nvCxnSpPr>
        <p:spPr>
          <a:xfrm rot="5400000">
            <a:off x="2619666" y="2340137"/>
            <a:ext cx="209238" cy="71143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73">
            <a:extLst>
              <a:ext uri="{FF2B5EF4-FFF2-40B4-BE49-F238E27FC236}">
                <a16:creationId xmlns:a16="http://schemas.microsoft.com/office/drawing/2014/main" id="{4A975825-BBA8-81F6-1166-16FB40F8AB2A}"/>
              </a:ext>
            </a:extLst>
          </p:cNvPr>
          <p:cNvCxnSpPr>
            <a:cxnSpLocks/>
            <a:stCxn id="22" idx="2"/>
            <a:endCxn id="23" idx="1"/>
          </p:cNvCxnSpPr>
          <p:nvPr/>
        </p:nvCxnSpPr>
        <p:spPr>
          <a:xfrm rot="16200000" flipH="1">
            <a:off x="3406754" y="2264484"/>
            <a:ext cx="209238" cy="86274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73">
            <a:extLst>
              <a:ext uri="{FF2B5EF4-FFF2-40B4-BE49-F238E27FC236}">
                <a16:creationId xmlns:a16="http://schemas.microsoft.com/office/drawing/2014/main" id="{03B9A04B-491E-83A2-A5F3-772F11B0C625}"/>
              </a:ext>
            </a:extLst>
          </p:cNvPr>
          <p:cNvCxnSpPr>
            <a:cxnSpLocks/>
            <a:stCxn id="23" idx="2"/>
            <a:endCxn id="20" idx="1"/>
          </p:cNvCxnSpPr>
          <p:nvPr/>
        </p:nvCxnSpPr>
        <p:spPr>
          <a:xfrm>
            <a:off x="4360310" y="3107354"/>
            <a:ext cx="1709828" cy="281873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73">
            <a:extLst>
              <a:ext uri="{FF2B5EF4-FFF2-40B4-BE49-F238E27FC236}">
                <a16:creationId xmlns:a16="http://schemas.microsoft.com/office/drawing/2014/main" id="{46D0B2CA-FED4-46E6-B0A0-9DB4202C9758}"/>
              </a:ext>
            </a:extLst>
          </p:cNvPr>
          <p:cNvCxnSpPr>
            <a:cxnSpLocks/>
            <a:stCxn id="20" idx="2"/>
            <a:endCxn id="26" idx="2"/>
          </p:cNvCxnSpPr>
          <p:nvPr/>
        </p:nvCxnSpPr>
        <p:spPr>
          <a:xfrm rot="5400000">
            <a:off x="6007306" y="4833718"/>
            <a:ext cx="92030" cy="2546565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17B3314-26B3-CC10-EC7B-345043798712}"/>
              </a:ext>
            </a:extLst>
          </p:cNvPr>
          <p:cNvCxnSpPr>
            <a:cxnSpLocks/>
            <a:stCxn id="24" idx="3"/>
            <a:endCxn id="25" idx="0"/>
          </p:cNvCxnSpPr>
          <p:nvPr/>
        </p:nvCxnSpPr>
        <p:spPr>
          <a:xfrm flipH="1">
            <a:off x="2134439" y="3414234"/>
            <a:ext cx="80688" cy="20955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49C43611-6F5B-461F-2C0E-63D1431A020F}"/>
              </a:ext>
            </a:extLst>
          </p:cNvPr>
          <p:cNvSpPr/>
          <p:nvPr/>
        </p:nvSpPr>
        <p:spPr>
          <a:xfrm>
            <a:off x="8705320" y="4940101"/>
            <a:ext cx="2242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Step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0423F542-AE88-38D9-D133-5D0D8A7C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550223"/>
            <a:ext cx="838199" cy="307777"/>
          </a:xfrm>
        </p:spPr>
        <p:txBody>
          <a:bodyPr/>
          <a:lstStyle/>
          <a:p>
            <a:r>
              <a:rPr lang="pt-PT" dirty="0"/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1DB4DE3-9318-C4C1-2A97-B1F35D81E9EA}"/>
              </a:ext>
            </a:extLst>
          </p:cNvPr>
          <p:cNvSpPr txBox="1"/>
          <p:nvPr/>
        </p:nvSpPr>
        <p:spPr>
          <a:xfrm>
            <a:off x="385117" y="323480"/>
            <a:ext cx="61916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Map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34EF6E4-D8A0-863F-D9A0-0C691D60A97A}"/>
              </a:ext>
            </a:extLst>
          </p:cNvPr>
          <p:cNvSpPr/>
          <p:nvPr/>
        </p:nvSpPr>
        <p:spPr>
          <a:xfrm>
            <a:off x="11730710" y="0"/>
            <a:ext cx="461290" cy="6858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52" descr="Text&#10;&#10;Description automatically generated with medium confidence">
            <a:extLst>
              <a:ext uri="{FF2B5EF4-FFF2-40B4-BE49-F238E27FC236}">
                <a16:creationId xmlns:a16="http://schemas.microsoft.com/office/drawing/2014/main" id="{0DB62541-602B-711D-CD9B-D679940ED5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71925" y="2338905"/>
            <a:ext cx="1378862" cy="46128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C9A79CB-FAB3-E2D5-E03D-9EE3697DA0CE}"/>
              </a:ext>
            </a:extLst>
          </p:cNvPr>
          <p:cNvSpPr txBox="1"/>
          <p:nvPr/>
        </p:nvSpPr>
        <p:spPr>
          <a:xfrm rot="16200000">
            <a:off x="11044573" y="3793176"/>
            <a:ext cx="1921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SITIG-UAH 2023</a:t>
            </a:r>
          </a:p>
        </p:txBody>
      </p:sp>
    </p:spTree>
    <p:extLst>
      <p:ext uri="{BB962C8B-B14F-4D97-AF65-F5344CB8AC3E}">
        <p14:creationId xmlns:p14="http://schemas.microsoft.com/office/powerpoint/2010/main" val="2670906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9" grpId="0"/>
      <p:bldP spid="49" grpId="1"/>
      <p:bldP spid="4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9A7CD0D-CD5C-C6E3-5FAA-0F31760D27AA}"/>
              </a:ext>
            </a:extLst>
          </p:cNvPr>
          <p:cNvSpPr/>
          <p:nvPr/>
        </p:nvSpPr>
        <p:spPr>
          <a:xfrm>
            <a:off x="11730710" y="0"/>
            <a:ext cx="461290" cy="6858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9408B3D-6494-A14A-3096-C1E1B5769569}"/>
              </a:ext>
            </a:extLst>
          </p:cNvPr>
          <p:cNvSpPr txBox="1">
            <a:spLocks/>
          </p:cNvSpPr>
          <p:nvPr/>
        </p:nvSpPr>
        <p:spPr>
          <a:xfrm>
            <a:off x="-4541" y="-1"/>
            <a:ext cx="216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Introduction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87B5AE-7933-ACC7-10E0-C7EEB21EC6EE}"/>
              </a:ext>
            </a:extLst>
          </p:cNvPr>
          <p:cNvSpPr txBox="1">
            <a:spLocks/>
          </p:cNvSpPr>
          <p:nvPr/>
        </p:nvSpPr>
        <p:spPr>
          <a:xfrm>
            <a:off x="2155459" y="0"/>
            <a:ext cx="2880000" cy="3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Methodology &amp; Data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08EDAE3-CAFD-8CE0-97B2-E2FA043953A2}"/>
              </a:ext>
            </a:extLst>
          </p:cNvPr>
          <p:cNvSpPr txBox="1">
            <a:spLocks/>
          </p:cNvSpPr>
          <p:nvPr/>
        </p:nvSpPr>
        <p:spPr>
          <a:xfrm>
            <a:off x="5035459" y="0"/>
            <a:ext cx="180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Results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17570C5-4DF4-08C9-43BF-3487DA223B71}"/>
              </a:ext>
            </a:extLst>
          </p:cNvPr>
          <p:cNvSpPr txBox="1">
            <a:spLocks/>
          </p:cNvSpPr>
          <p:nvPr/>
        </p:nvSpPr>
        <p:spPr>
          <a:xfrm>
            <a:off x="6835459" y="-3096"/>
            <a:ext cx="288000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/>
              <a:t>Conclusion and Future Works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5B908-0F30-1F0A-8DFC-8FF0C384CE6E}"/>
              </a:ext>
            </a:extLst>
          </p:cNvPr>
          <p:cNvSpPr txBox="1"/>
          <p:nvPr/>
        </p:nvSpPr>
        <p:spPr>
          <a:xfrm>
            <a:off x="385117" y="323480"/>
            <a:ext cx="61916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Map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E8097-6BA4-C768-9D1A-478BD435C8FA}"/>
              </a:ext>
            </a:extLst>
          </p:cNvPr>
          <p:cNvSpPr/>
          <p:nvPr/>
        </p:nvSpPr>
        <p:spPr>
          <a:xfrm>
            <a:off x="9103066" y="3925497"/>
            <a:ext cx="2627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2nd Step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52606630-0B85-24DD-C9E5-00E5E25CBDDF}"/>
              </a:ext>
            </a:extLst>
          </p:cNvPr>
          <p:cNvSpPr/>
          <p:nvPr/>
        </p:nvSpPr>
        <p:spPr>
          <a:xfrm>
            <a:off x="2676170" y="1061959"/>
            <a:ext cx="1570227" cy="478398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Biophysical models</a:t>
            </a:r>
            <a:r>
              <a:rPr lang="en-US" sz="1600" dirty="0"/>
              <a:t>	</a:t>
            </a:r>
            <a:endParaRPr lang="pt-PT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4C2C9A-D2AB-2879-598F-B5D8F06F2E60}"/>
              </a:ext>
            </a:extLst>
          </p:cNvPr>
          <p:cNvSpPr/>
          <p:nvPr/>
        </p:nvSpPr>
        <p:spPr>
          <a:xfrm>
            <a:off x="2794553" y="1976263"/>
            <a:ext cx="1333459" cy="4779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Fuel Biomass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B8944C-5F8C-FB32-D75F-234BE58F10AC}"/>
              </a:ext>
            </a:extLst>
          </p:cNvPr>
          <p:cNvSpPr/>
          <p:nvPr/>
        </p:nvSpPr>
        <p:spPr>
          <a:xfrm>
            <a:off x="2794554" y="2589770"/>
            <a:ext cx="1333458" cy="4871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Fuel Depth</a:t>
            </a:r>
            <a:endParaRPr lang="pt-P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B3A549-FBF4-6035-21B3-E983A3D7CB25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 flipH="1">
            <a:off x="3461283" y="1540357"/>
            <a:ext cx="1" cy="4359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8EEAA5-27DF-6CC6-B13A-BD0137DB71D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3461283" y="2454234"/>
            <a:ext cx="0" cy="1355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B5C514A-555F-A126-120C-D784E287ABC1}"/>
              </a:ext>
            </a:extLst>
          </p:cNvPr>
          <p:cNvSpPr/>
          <p:nvPr/>
        </p:nvSpPr>
        <p:spPr>
          <a:xfrm>
            <a:off x="385117" y="1622254"/>
            <a:ext cx="1333459" cy="4779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NDVI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557EE8-A544-2EC6-C104-457CD0D0C5E8}"/>
              </a:ext>
            </a:extLst>
          </p:cNvPr>
          <p:cNvSpPr/>
          <p:nvPr/>
        </p:nvSpPr>
        <p:spPr>
          <a:xfrm>
            <a:off x="385117" y="2288775"/>
            <a:ext cx="1333459" cy="4779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</a:t>
            </a:r>
          </a:p>
        </p:txBody>
      </p:sp>
      <p:cxnSp>
        <p:nvCxnSpPr>
          <p:cNvPr id="15" name="Straight Arrow Connector 73">
            <a:extLst>
              <a:ext uri="{FF2B5EF4-FFF2-40B4-BE49-F238E27FC236}">
                <a16:creationId xmlns:a16="http://schemas.microsoft.com/office/drawing/2014/main" id="{DDAFE6EE-4711-54E9-CD5D-F082DF0AE86B}"/>
              </a:ext>
            </a:extLst>
          </p:cNvPr>
          <p:cNvCxnSpPr>
            <a:cxnSpLocks/>
            <a:stCxn id="14" idx="3"/>
            <a:endCxn id="9" idx="1"/>
          </p:cNvCxnSpPr>
          <p:nvPr/>
        </p:nvCxnSpPr>
        <p:spPr>
          <a:xfrm flipV="1">
            <a:off x="1718576" y="2215249"/>
            <a:ext cx="1075977" cy="31251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3E522446-6493-E57F-E2DB-D7E076E0B02B}"/>
              </a:ext>
            </a:extLst>
          </p:cNvPr>
          <p:cNvSpPr/>
          <p:nvPr/>
        </p:nvSpPr>
        <p:spPr>
          <a:xfrm>
            <a:off x="6288993" y="2603976"/>
            <a:ext cx="2136573" cy="453850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Fuel Map</a:t>
            </a:r>
            <a:endParaRPr lang="pt-PT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3B1A54-AF79-4F12-E577-11F775A47521}"/>
              </a:ext>
            </a:extLst>
          </p:cNvPr>
          <p:cNvSpPr/>
          <p:nvPr/>
        </p:nvSpPr>
        <p:spPr>
          <a:xfrm>
            <a:off x="8517677" y="1609985"/>
            <a:ext cx="2147317" cy="49024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 samples</a:t>
            </a:r>
            <a:endParaRPr lang="pt-P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85486B-5A4C-FBCF-BBE7-D7F23DD0F224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>
            <a:off x="9591336" y="2100225"/>
            <a:ext cx="0" cy="4841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E91B19F-2C4A-D115-4075-D4043DE67B9A}"/>
              </a:ext>
            </a:extLst>
          </p:cNvPr>
          <p:cNvSpPr/>
          <p:nvPr/>
        </p:nvSpPr>
        <p:spPr>
          <a:xfrm>
            <a:off x="8792935" y="2584330"/>
            <a:ext cx="1596802" cy="47797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Accuracy</a:t>
            </a:r>
            <a:endParaRPr lang="pt-PT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C99630A3-AA41-C2A1-3625-8CA4DFC32079}"/>
              </a:ext>
            </a:extLst>
          </p:cNvPr>
          <p:cNvSpPr/>
          <p:nvPr/>
        </p:nvSpPr>
        <p:spPr>
          <a:xfrm>
            <a:off x="4652302" y="2603658"/>
            <a:ext cx="1383826" cy="453850"/>
          </a:xfrm>
          <a:prstGeom prst="parallelogram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Fuel Map</a:t>
            </a:r>
            <a:endParaRPr lang="pt-PT" sz="1600" dirty="0"/>
          </a:p>
        </p:txBody>
      </p:sp>
      <p:cxnSp>
        <p:nvCxnSpPr>
          <p:cNvPr id="21" name="Straight Arrow Connector 73">
            <a:extLst>
              <a:ext uri="{FF2B5EF4-FFF2-40B4-BE49-F238E27FC236}">
                <a16:creationId xmlns:a16="http://schemas.microsoft.com/office/drawing/2014/main" id="{7D20B542-9909-FADA-50E7-B46BF1134A28}"/>
              </a:ext>
            </a:extLst>
          </p:cNvPr>
          <p:cNvCxnSpPr>
            <a:cxnSpLocks/>
            <a:stCxn id="13" idx="3"/>
            <a:endCxn id="9" idx="1"/>
          </p:cNvCxnSpPr>
          <p:nvPr/>
        </p:nvCxnSpPr>
        <p:spPr>
          <a:xfrm>
            <a:off x="1718576" y="1861240"/>
            <a:ext cx="1075977" cy="35400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B342889-FB11-764C-B754-FBC5100E04E4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8368835" y="2830901"/>
            <a:ext cx="434180" cy="60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F77F18-009A-D216-1D94-3B559315C3D4}"/>
              </a:ext>
            </a:extLst>
          </p:cNvPr>
          <p:cNvCxnSpPr>
            <a:cxnSpLocks/>
            <a:stCxn id="10" idx="3"/>
            <a:endCxn id="20" idx="5"/>
          </p:cNvCxnSpPr>
          <p:nvPr/>
        </p:nvCxnSpPr>
        <p:spPr>
          <a:xfrm flipV="1">
            <a:off x="4128012" y="2830583"/>
            <a:ext cx="524290" cy="27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29088F5-093E-629F-298B-B45A6AD077EC}"/>
              </a:ext>
            </a:extLst>
          </p:cNvPr>
          <p:cNvSpPr txBox="1"/>
          <p:nvPr/>
        </p:nvSpPr>
        <p:spPr>
          <a:xfrm>
            <a:off x="344206" y="3213390"/>
            <a:ext cx="7567612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1400"/>
              </a:spcAft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Shrubland biomass 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(g m</a:t>
            </a:r>
            <a:r>
              <a:rPr lang="en-US" sz="18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)= [0.856 (NDVI)+0.183]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[P/P</a:t>
            </a:r>
            <a:r>
              <a:rPr lang="en-US" sz="180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sz="18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endParaRPr lang="pt-PT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D608EB-C2F8-0876-6DA9-1DDC24C2D26F}"/>
              </a:ext>
            </a:extLst>
          </p:cNvPr>
          <p:cNvSpPr txBox="1"/>
          <p:nvPr/>
        </p:nvSpPr>
        <p:spPr>
          <a:xfrm>
            <a:off x="344205" y="3566805"/>
            <a:ext cx="7043023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400"/>
              </a:spcAft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Shrub Height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(m)= ((Shrubland biomass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(g m</a:t>
            </a:r>
            <a:r>
              <a:rPr lang="en-US" kern="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/1000)-0.708)/2.8</a:t>
            </a:r>
            <a:endParaRPr lang="pt-PT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20EBF7-BD0B-535A-1CE2-D09C93E608A9}"/>
              </a:ext>
            </a:extLst>
          </p:cNvPr>
          <p:cNvSpPr txBox="1"/>
          <p:nvPr/>
        </p:nvSpPr>
        <p:spPr>
          <a:xfrm>
            <a:off x="132039" y="4084064"/>
            <a:ext cx="9882833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just">
              <a:lnSpc>
                <a:spcPct val="107000"/>
              </a:lnSpc>
              <a:spcBef>
                <a:spcPts val="600"/>
              </a:spcBef>
              <a:spcAft>
                <a:spcPts val="1400"/>
              </a:spcAft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Grassland total biomass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(kg/ha) = 3.11 + (25.11 * b5 + (-12.88*b8) + (9.46*NDVI))</a:t>
            </a:r>
            <a:endParaRPr lang="pt-PT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A971D8-93DA-9EB8-08C6-D6C17FE61686}"/>
              </a:ext>
            </a:extLst>
          </p:cNvPr>
          <p:cNvSpPr txBox="1"/>
          <p:nvPr/>
        </p:nvSpPr>
        <p:spPr>
          <a:xfrm>
            <a:off x="344206" y="4411896"/>
            <a:ext cx="6124574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1400"/>
              </a:spcAft>
            </a:pP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Grass Depth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(m)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(biomass (gm</a:t>
            </a:r>
            <a:r>
              <a:rPr lang="en-US" sz="18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)-161.09) / 578</a:t>
            </a:r>
            <a:endParaRPr lang="pt-PT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6923198-A59F-49DB-9974-135EA7CA4DC7}"/>
              </a:ext>
            </a:extLst>
          </p:cNvPr>
          <p:cNvCxnSpPr>
            <a:cxnSpLocks/>
            <a:stCxn id="20" idx="2"/>
            <a:endCxn id="16" idx="5"/>
          </p:cNvCxnSpPr>
          <p:nvPr/>
        </p:nvCxnSpPr>
        <p:spPr>
          <a:xfrm>
            <a:off x="6036128" y="2830583"/>
            <a:ext cx="309596" cy="3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AD84C9C-817E-782E-66D6-BB3C72EE6E9E}"/>
              </a:ext>
            </a:extLst>
          </p:cNvPr>
          <p:cNvSpPr txBox="1"/>
          <p:nvPr/>
        </p:nvSpPr>
        <p:spPr>
          <a:xfrm>
            <a:off x="344204" y="5136180"/>
            <a:ext cx="103207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1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 Shoshany &amp; Lev Karnibad (2011) Mapping shrubland biomass along Mediterranean climatic gradients: The synergy of rainfall-based and NDVI-based models, International Journal of Remote Sensing, 32:24, 9497-9508, DOI: 10.1080/01431161.2011.562255  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4BDC68-582D-BFA6-13E9-93DA6F1EB388}"/>
              </a:ext>
            </a:extLst>
          </p:cNvPr>
          <p:cNvSpPr txBox="1"/>
          <p:nvPr/>
        </p:nvSpPr>
        <p:spPr>
          <a:xfrm>
            <a:off x="318879" y="5545918"/>
            <a:ext cx="118477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1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Saglam, B., Küçük, Ö., Bilgili, E., and Durmaz, B. D.: Estimating Fuel Biomass of Some Shrub Species (Maquis) in Turkey, Turkish J. Agric. For., 32, 349–356, 2008 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EAEE013B-FD58-102E-7E9D-E48E38F7C07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44203" y="5108483"/>
            <a:ext cx="1014681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100" b="0" i="0" u="none" strike="noStrike" cap="none" normalizeH="0" baseline="0" dirty="0">
                <a:ln>
                  <a:noFill/>
                </a:ln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Marildo Guerini Filho, Tatiana Mora Kuplich &amp; Fernando L. F. De Quadros (2020) Estimating natural grassland biomass by vegetation indices using Sentinel 2 remote sensing data, International Journal of Remote Sensing, 41:8, 2861-2876, DOI: 10.1080/01431161.2019.1697004  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1640EA-9C66-2A30-9D74-2D90780465FB}"/>
              </a:ext>
            </a:extLst>
          </p:cNvPr>
          <p:cNvSpPr txBox="1"/>
          <p:nvPr/>
        </p:nvSpPr>
        <p:spPr>
          <a:xfrm>
            <a:off x="318878" y="5539371"/>
            <a:ext cx="103207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Zhang, H., Sun, Y., Chang, L., Qin, Y., Chen, J., Qin, Y., Du, J., Yi, S., and Wang, Y.: Estimation of grassland canopy height and aboveground biomass at the quadrat scale using unmanned aerial vehicle, Remote Sens., 10, 851, https://doi.org/10.3390/rs10060851, 2018. </a:t>
            </a: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E06231FA-0A94-32DB-32C8-D6E644FE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550223"/>
            <a:ext cx="838199" cy="307777"/>
          </a:xfrm>
        </p:spPr>
        <p:txBody>
          <a:bodyPr/>
          <a:lstStyle/>
          <a:p>
            <a:r>
              <a:rPr lang="pt-PT" dirty="0"/>
              <a:t>7</a:t>
            </a:r>
          </a:p>
        </p:txBody>
      </p:sp>
      <p:pic>
        <p:nvPicPr>
          <p:cNvPr id="35" name="Picture 34" descr="Text&#10;&#10;Description automatically generated with medium confidence">
            <a:extLst>
              <a:ext uri="{FF2B5EF4-FFF2-40B4-BE49-F238E27FC236}">
                <a16:creationId xmlns:a16="http://schemas.microsoft.com/office/drawing/2014/main" id="{8083F6FE-89E0-EA7A-473B-C0426185DB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71925" y="2338905"/>
            <a:ext cx="1378862" cy="46128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92A01ED-E296-4C84-0D22-A7F69214B06E}"/>
              </a:ext>
            </a:extLst>
          </p:cNvPr>
          <p:cNvSpPr txBox="1"/>
          <p:nvPr/>
        </p:nvSpPr>
        <p:spPr>
          <a:xfrm rot="16200000">
            <a:off x="11044573" y="3793176"/>
            <a:ext cx="1921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SITIG-UAH 2023</a:t>
            </a:r>
          </a:p>
        </p:txBody>
      </p:sp>
    </p:spTree>
    <p:extLst>
      <p:ext uri="{BB962C8B-B14F-4D97-AF65-F5344CB8AC3E}">
        <p14:creationId xmlns:p14="http://schemas.microsoft.com/office/powerpoint/2010/main" val="4256813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4" grpId="0"/>
      <p:bldP spid="25" grpId="0"/>
      <p:bldP spid="26" grpId="0"/>
      <p:bldP spid="27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1631</Words>
  <Application>Microsoft Office PowerPoint</Application>
  <PresentationFormat>Widescreen</PresentationFormat>
  <Paragraphs>592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Mohammadpour Pegah</dc:creator>
  <cp:lastModifiedBy>Mohammadpour Pegah</cp:lastModifiedBy>
  <cp:revision>18</cp:revision>
  <dcterms:created xsi:type="dcterms:W3CDTF">2023-11-06T11:10:41Z</dcterms:created>
  <dcterms:modified xsi:type="dcterms:W3CDTF">2023-11-06T18:50:38Z</dcterms:modified>
</cp:coreProperties>
</file>